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301" r:id="rId2"/>
    <p:sldId id="299" r:id="rId3"/>
    <p:sldId id="321" r:id="rId4"/>
    <p:sldId id="326" r:id="rId5"/>
    <p:sldId id="316" r:id="rId6"/>
    <p:sldId id="328" r:id="rId7"/>
    <p:sldId id="329" r:id="rId8"/>
    <p:sldId id="327" r:id="rId9"/>
    <p:sldId id="330" r:id="rId10"/>
    <p:sldId id="331" r:id="rId11"/>
    <p:sldId id="334" r:id="rId12"/>
    <p:sldId id="336" r:id="rId13"/>
    <p:sldId id="337" r:id="rId14"/>
    <p:sldId id="318" r:id="rId15"/>
    <p:sldId id="320" r:id="rId16"/>
    <p:sldId id="338" r:id="rId17"/>
    <p:sldId id="281" r:id="rId18"/>
    <p:sldId id="282" r:id="rId19"/>
    <p:sldId id="339" r:id="rId20"/>
    <p:sldId id="319" r:id="rId21"/>
    <p:sldId id="340" r:id="rId22"/>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159AC4-2959-4EE3-8BBC-91F0C113AB5A}" v="2823" dt="2022-01-22T20:59:42.7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624"/>
    <p:restoredTop sz="94615"/>
  </p:normalViewPr>
  <p:slideViewPr>
    <p:cSldViewPr snapToGrid="0" snapToObjects="1">
      <p:cViewPr varScale="1">
        <p:scale>
          <a:sx n="54" d="100"/>
          <a:sy n="54" d="100"/>
        </p:scale>
        <p:origin x="54" y="741"/>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7B2C61EA-66F9-6C40-8A4A-C345B29619A6}" type="datetimeFigureOut">
              <a:rPr lang="en-GB" smtClean="0"/>
              <a:t>22/01/2022</a:t>
            </a:fld>
            <a:endParaRPr lang="en-GB"/>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7842903E-4CDB-9E45-B356-877530C33CBC}" type="slidenum">
              <a:rPr lang="en-GB" smtClean="0"/>
              <a:t>‹#›</a:t>
            </a:fld>
            <a:endParaRPr lang="en-GB"/>
          </a:p>
        </p:txBody>
      </p:sp>
    </p:spTree>
    <p:extLst>
      <p:ext uri="{BB962C8B-B14F-4D97-AF65-F5344CB8AC3E}">
        <p14:creationId xmlns:p14="http://schemas.microsoft.com/office/powerpoint/2010/main" val="3814865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842903E-4CDB-9E45-B356-877530C33CBC}" type="slidenum">
              <a:rPr lang="en-GB" smtClean="0"/>
              <a:t>16</a:t>
            </a:fld>
            <a:endParaRPr lang="en-GB"/>
          </a:p>
        </p:txBody>
      </p:sp>
    </p:spTree>
    <p:extLst>
      <p:ext uri="{BB962C8B-B14F-4D97-AF65-F5344CB8AC3E}">
        <p14:creationId xmlns:p14="http://schemas.microsoft.com/office/powerpoint/2010/main" val="3478384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842903E-4CDB-9E45-B356-877530C33CBC}" type="slidenum">
              <a:rPr lang="en-GB" smtClean="0"/>
              <a:t>17</a:t>
            </a:fld>
            <a:endParaRPr lang="en-GB"/>
          </a:p>
        </p:txBody>
      </p:sp>
    </p:spTree>
    <p:extLst>
      <p:ext uri="{BB962C8B-B14F-4D97-AF65-F5344CB8AC3E}">
        <p14:creationId xmlns:p14="http://schemas.microsoft.com/office/powerpoint/2010/main" val="1359645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842903E-4CDB-9E45-B356-877530C33CBC}" type="slidenum">
              <a:rPr lang="en-GB" smtClean="0"/>
              <a:t>18</a:t>
            </a:fld>
            <a:endParaRPr lang="en-GB"/>
          </a:p>
        </p:txBody>
      </p:sp>
    </p:spTree>
    <p:extLst>
      <p:ext uri="{BB962C8B-B14F-4D97-AF65-F5344CB8AC3E}">
        <p14:creationId xmlns:p14="http://schemas.microsoft.com/office/powerpoint/2010/main" val="2944894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298C6-1810-8947-B99A-B17920A1607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91EB7F8D-5BF0-8E41-BA75-4D07EE73D8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EE564EB9-0F3B-DD4A-B837-8D896A154A54}"/>
              </a:ext>
            </a:extLst>
          </p:cNvPr>
          <p:cNvSpPr>
            <a:spLocks noGrp="1"/>
          </p:cNvSpPr>
          <p:nvPr>
            <p:ph type="dt" sz="half" idx="10"/>
          </p:nvPr>
        </p:nvSpPr>
        <p:spPr/>
        <p:txBody>
          <a:bodyPr/>
          <a:lstStyle/>
          <a:p>
            <a:fld id="{F76AEAF0-0109-144A-AF18-DA570AF421E3}" type="datetimeFigureOut">
              <a:rPr lang="en-GB" smtClean="0"/>
              <a:t>22/01/2022</a:t>
            </a:fld>
            <a:endParaRPr lang="en-GB"/>
          </a:p>
        </p:txBody>
      </p:sp>
      <p:sp>
        <p:nvSpPr>
          <p:cNvPr id="5" name="Footer Placeholder 4">
            <a:extLst>
              <a:ext uri="{FF2B5EF4-FFF2-40B4-BE49-F238E27FC236}">
                <a16:creationId xmlns:a16="http://schemas.microsoft.com/office/drawing/2014/main" id="{41829FB9-BBB9-9748-A94E-659DE9FD13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4C2AF0-96F7-AB4E-B382-9FEE7460260B}"/>
              </a:ext>
            </a:extLst>
          </p:cNvPr>
          <p:cNvSpPr>
            <a:spLocks noGrp="1"/>
          </p:cNvSpPr>
          <p:nvPr>
            <p:ph type="sldNum" sz="quarter" idx="12"/>
          </p:nvPr>
        </p:nvSpPr>
        <p:spPr/>
        <p:txBody>
          <a:bodyPr/>
          <a:lstStyle/>
          <a:p>
            <a:fld id="{8CFE40B5-5AC5-A542-B1FF-6F633A4590ED}" type="slidenum">
              <a:rPr lang="en-GB" smtClean="0"/>
              <a:t>‹#›</a:t>
            </a:fld>
            <a:endParaRPr lang="en-GB"/>
          </a:p>
        </p:txBody>
      </p:sp>
    </p:spTree>
    <p:extLst>
      <p:ext uri="{BB962C8B-B14F-4D97-AF65-F5344CB8AC3E}">
        <p14:creationId xmlns:p14="http://schemas.microsoft.com/office/powerpoint/2010/main" val="2607220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2ED5D-4CC2-2241-AAC8-D371675679DB}"/>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C9BFC1CD-25B4-EC45-A7B2-B148A0DE6C3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D7D047E-CB2E-304D-943B-02DFFBF14933}"/>
              </a:ext>
            </a:extLst>
          </p:cNvPr>
          <p:cNvSpPr>
            <a:spLocks noGrp="1"/>
          </p:cNvSpPr>
          <p:nvPr>
            <p:ph type="dt" sz="half" idx="10"/>
          </p:nvPr>
        </p:nvSpPr>
        <p:spPr/>
        <p:txBody>
          <a:bodyPr/>
          <a:lstStyle/>
          <a:p>
            <a:fld id="{F76AEAF0-0109-144A-AF18-DA570AF421E3}" type="datetimeFigureOut">
              <a:rPr lang="en-GB" smtClean="0"/>
              <a:t>22/01/2022</a:t>
            </a:fld>
            <a:endParaRPr lang="en-GB"/>
          </a:p>
        </p:txBody>
      </p:sp>
      <p:sp>
        <p:nvSpPr>
          <p:cNvPr id="5" name="Footer Placeholder 4">
            <a:extLst>
              <a:ext uri="{FF2B5EF4-FFF2-40B4-BE49-F238E27FC236}">
                <a16:creationId xmlns:a16="http://schemas.microsoft.com/office/drawing/2014/main" id="{C12E8891-0749-A749-906F-B3C3F961B1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B2F029-76DA-5949-AC70-7687646329EC}"/>
              </a:ext>
            </a:extLst>
          </p:cNvPr>
          <p:cNvSpPr>
            <a:spLocks noGrp="1"/>
          </p:cNvSpPr>
          <p:nvPr>
            <p:ph type="sldNum" sz="quarter" idx="12"/>
          </p:nvPr>
        </p:nvSpPr>
        <p:spPr/>
        <p:txBody>
          <a:bodyPr/>
          <a:lstStyle/>
          <a:p>
            <a:fld id="{8CFE40B5-5AC5-A542-B1FF-6F633A4590ED}" type="slidenum">
              <a:rPr lang="en-GB" smtClean="0"/>
              <a:t>‹#›</a:t>
            </a:fld>
            <a:endParaRPr lang="en-GB"/>
          </a:p>
        </p:txBody>
      </p:sp>
    </p:spTree>
    <p:extLst>
      <p:ext uri="{BB962C8B-B14F-4D97-AF65-F5344CB8AC3E}">
        <p14:creationId xmlns:p14="http://schemas.microsoft.com/office/powerpoint/2010/main" val="3721663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4F3350-3CCF-DE47-BDA8-DD85801F4F8A}"/>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79B93CCC-1410-DF4E-98F1-F67A60EEA99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A36CAA7-7E9F-4A4F-8BF8-1D46D92E3190}"/>
              </a:ext>
            </a:extLst>
          </p:cNvPr>
          <p:cNvSpPr>
            <a:spLocks noGrp="1"/>
          </p:cNvSpPr>
          <p:nvPr>
            <p:ph type="dt" sz="half" idx="10"/>
          </p:nvPr>
        </p:nvSpPr>
        <p:spPr/>
        <p:txBody>
          <a:bodyPr/>
          <a:lstStyle/>
          <a:p>
            <a:fld id="{F76AEAF0-0109-144A-AF18-DA570AF421E3}" type="datetimeFigureOut">
              <a:rPr lang="en-GB" smtClean="0"/>
              <a:t>22/01/2022</a:t>
            </a:fld>
            <a:endParaRPr lang="en-GB"/>
          </a:p>
        </p:txBody>
      </p:sp>
      <p:sp>
        <p:nvSpPr>
          <p:cNvPr id="5" name="Footer Placeholder 4">
            <a:extLst>
              <a:ext uri="{FF2B5EF4-FFF2-40B4-BE49-F238E27FC236}">
                <a16:creationId xmlns:a16="http://schemas.microsoft.com/office/drawing/2014/main" id="{FDA35975-EB9A-4E48-A1A7-8F4D059BBF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7F0B3B-843D-AE4E-A158-19AD8F8B3241}"/>
              </a:ext>
            </a:extLst>
          </p:cNvPr>
          <p:cNvSpPr>
            <a:spLocks noGrp="1"/>
          </p:cNvSpPr>
          <p:nvPr>
            <p:ph type="sldNum" sz="quarter" idx="12"/>
          </p:nvPr>
        </p:nvSpPr>
        <p:spPr/>
        <p:txBody>
          <a:bodyPr/>
          <a:lstStyle/>
          <a:p>
            <a:fld id="{8CFE40B5-5AC5-A542-B1FF-6F633A4590ED}" type="slidenum">
              <a:rPr lang="en-GB" smtClean="0"/>
              <a:t>‹#›</a:t>
            </a:fld>
            <a:endParaRPr lang="en-GB"/>
          </a:p>
        </p:txBody>
      </p:sp>
    </p:spTree>
    <p:extLst>
      <p:ext uri="{BB962C8B-B14F-4D97-AF65-F5344CB8AC3E}">
        <p14:creationId xmlns:p14="http://schemas.microsoft.com/office/powerpoint/2010/main" val="3210396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176A7-6FFA-7A40-9F36-5A860C276BA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EBE9EDB-AE28-9E4C-B083-532CE21DDC2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66245BE-EAA7-6147-890D-8F149C208CBE}"/>
              </a:ext>
            </a:extLst>
          </p:cNvPr>
          <p:cNvSpPr>
            <a:spLocks noGrp="1"/>
          </p:cNvSpPr>
          <p:nvPr>
            <p:ph type="dt" sz="half" idx="10"/>
          </p:nvPr>
        </p:nvSpPr>
        <p:spPr/>
        <p:txBody>
          <a:bodyPr/>
          <a:lstStyle/>
          <a:p>
            <a:fld id="{F76AEAF0-0109-144A-AF18-DA570AF421E3}" type="datetimeFigureOut">
              <a:rPr lang="en-GB" smtClean="0"/>
              <a:t>22/01/2022</a:t>
            </a:fld>
            <a:endParaRPr lang="en-GB"/>
          </a:p>
        </p:txBody>
      </p:sp>
      <p:sp>
        <p:nvSpPr>
          <p:cNvPr id="5" name="Footer Placeholder 4">
            <a:extLst>
              <a:ext uri="{FF2B5EF4-FFF2-40B4-BE49-F238E27FC236}">
                <a16:creationId xmlns:a16="http://schemas.microsoft.com/office/drawing/2014/main" id="{DF04E116-4199-5542-8112-A4C9980A15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A9D0B1-9724-464D-A3F6-88637BBFB282}"/>
              </a:ext>
            </a:extLst>
          </p:cNvPr>
          <p:cNvSpPr>
            <a:spLocks noGrp="1"/>
          </p:cNvSpPr>
          <p:nvPr>
            <p:ph type="sldNum" sz="quarter" idx="12"/>
          </p:nvPr>
        </p:nvSpPr>
        <p:spPr/>
        <p:txBody>
          <a:bodyPr/>
          <a:lstStyle/>
          <a:p>
            <a:fld id="{8CFE40B5-5AC5-A542-B1FF-6F633A4590ED}" type="slidenum">
              <a:rPr lang="en-GB" smtClean="0"/>
              <a:t>‹#›</a:t>
            </a:fld>
            <a:endParaRPr lang="en-GB"/>
          </a:p>
        </p:txBody>
      </p:sp>
    </p:spTree>
    <p:extLst>
      <p:ext uri="{BB962C8B-B14F-4D97-AF65-F5344CB8AC3E}">
        <p14:creationId xmlns:p14="http://schemas.microsoft.com/office/powerpoint/2010/main" val="2192177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D83CD-F1EC-864B-B0E8-B61CE078DEE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8226853C-69F3-A34C-892F-D0351BAB44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41F1A5A-E038-B74F-9646-12B875AF0A7C}"/>
              </a:ext>
            </a:extLst>
          </p:cNvPr>
          <p:cNvSpPr>
            <a:spLocks noGrp="1"/>
          </p:cNvSpPr>
          <p:nvPr>
            <p:ph type="dt" sz="half" idx="10"/>
          </p:nvPr>
        </p:nvSpPr>
        <p:spPr/>
        <p:txBody>
          <a:bodyPr/>
          <a:lstStyle/>
          <a:p>
            <a:fld id="{F76AEAF0-0109-144A-AF18-DA570AF421E3}" type="datetimeFigureOut">
              <a:rPr lang="en-GB" smtClean="0"/>
              <a:t>22/01/2022</a:t>
            </a:fld>
            <a:endParaRPr lang="en-GB"/>
          </a:p>
        </p:txBody>
      </p:sp>
      <p:sp>
        <p:nvSpPr>
          <p:cNvPr id="5" name="Footer Placeholder 4">
            <a:extLst>
              <a:ext uri="{FF2B5EF4-FFF2-40B4-BE49-F238E27FC236}">
                <a16:creationId xmlns:a16="http://schemas.microsoft.com/office/drawing/2014/main" id="{BF4F49FE-70B4-C543-8D23-D180C05FBF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F5A406-EA54-D141-B35D-AD214B82199B}"/>
              </a:ext>
            </a:extLst>
          </p:cNvPr>
          <p:cNvSpPr>
            <a:spLocks noGrp="1"/>
          </p:cNvSpPr>
          <p:nvPr>
            <p:ph type="sldNum" sz="quarter" idx="12"/>
          </p:nvPr>
        </p:nvSpPr>
        <p:spPr/>
        <p:txBody>
          <a:bodyPr/>
          <a:lstStyle/>
          <a:p>
            <a:fld id="{8CFE40B5-5AC5-A542-B1FF-6F633A4590ED}" type="slidenum">
              <a:rPr lang="en-GB" smtClean="0"/>
              <a:t>‹#›</a:t>
            </a:fld>
            <a:endParaRPr lang="en-GB"/>
          </a:p>
        </p:txBody>
      </p:sp>
    </p:spTree>
    <p:extLst>
      <p:ext uri="{BB962C8B-B14F-4D97-AF65-F5344CB8AC3E}">
        <p14:creationId xmlns:p14="http://schemas.microsoft.com/office/powerpoint/2010/main" val="4239369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132A0-D2B0-A843-B9F9-0F3B31B4DEE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B23B0F5-48E3-A24E-9D09-5AF7E4CB2E7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B5144FD8-83CA-A644-AE3D-FF98140C0C2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B501FBAC-8502-0446-855A-E45D3B6F5D82}"/>
              </a:ext>
            </a:extLst>
          </p:cNvPr>
          <p:cNvSpPr>
            <a:spLocks noGrp="1"/>
          </p:cNvSpPr>
          <p:nvPr>
            <p:ph type="dt" sz="half" idx="10"/>
          </p:nvPr>
        </p:nvSpPr>
        <p:spPr/>
        <p:txBody>
          <a:bodyPr/>
          <a:lstStyle/>
          <a:p>
            <a:fld id="{F76AEAF0-0109-144A-AF18-DA570AF421E3}" type="datetimeFigureOut">
              <a:rPr lang="en-GB" smtClean="0"/>
              <a:t>22/01/2022</a:t>
            </a:fld>
            <a:endParaRPr lang="en-GB"/>
          </a:p>
        </p:txBody>
      </p:sp>
      <p:sp>
        <p:nvSpPr>
          <p:cNvPr id="6" name="Footer Placeholder 5">
            <a:extLst>
              <a:ext uri="{FF2B5EF4-FFF2-40B4-BE49-F238E27FC236}">
                <a16:creationId xmlns:a16="http://schemas.microsoft.com/office/drawing/2014/main" id="{6D825148-5AB8-6C4B-ADF6-EFB7ED4EAA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231C383-805E-8243-AB8F-ECF54CD7153F}"/>
              </a:ext>
            </a:extLst>
          </p:cNvPr>
          <p:cNvSpPr>
            <a:spLocks noGrp="1"/>
          </p:cNvSpPr>
          <p:nvPr>
            <p:ph type="sldNum" sz="quarter" idx="12"/>
          </p:nvPr>
        </p:nvSpPr>
        <p:spPr/>
        <p:txBody>
          <a:bodyPr/>
          <a:lstStyle/>
          <a:p>
            <a:fld id="{8CFE40B5-5AC5-A542-B1FF-6F633A4590ED}" type="slidenum">
              <a:rPr lang="en-GB" smtClean="0"/>
              <a:t>‹#›</a:t>
            </a:fld>
            <a:endParaRPr lang="en-GB"/>
          </a:p>
        </p:txBody>
      </p:sp>
    </p:spTree>
    <p:extLst>
      <p:ext uri="{BB962C8B-B14F-4D97-AF65-F5344CB8AC3E}">
        <p14:creationId xmlns:p14="http://schemas.microsoft.com/office/powerpoint/2010/main" val="3302573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8E891-022E-9244-A6CA-ABFC63F9A090}"/>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246E188F-E3C9-B94B-B45A-CA376163CC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C550D3C-10D0-5B44-BE68-0B4FB583A90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8C882409-FB18-8F44-8ABD-F52FD84396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7B79A78-8C0A-F04C-8664-3D3783E4CD4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DE613A27-1F93-EB4E-A0EC-016DEC509744}"/>
              </a:ext>
            </a:extLst>
          </p:cNvPr>
          <p:cNvSpPr>
            <a:spLocks noGrp="1"/>
          </p:cNvSpPr>
          <p:nvPr>
            <p:ph type="dt" sz="half" idx="10"/>
          </p:nvPr>
        </p:nvSpPr>
        <p:spPr/>
        <p:txBody>
          <a:bodyPr/>
          <a:lstStyle/>
          <a:p>
            <a:fld id="{F76AEAF0-0109-144A-AF18-DA570AF421E3}" type="datetimeFigureOut">
              <a:rPr lang="en-GB" smtClean="0"/>
              <a:t>22/01/2022</a:t>
            </a:fld>
            <a:endParaRPr lang="en-GB"/>
          </a:p>
        </p:txBody>
      </p:sp>
      <p:sp>
        <p:nvSpPr>
          <p:cNvPr id="8" name="Footer Placeholder 7">
            <a:extLst>
              <a:ext uri="{FF2B5EF4-FFF2-40B4-BE49-F238E27FC236}">
                <a16:creationId xmlns:a16="http://schemas.microsoft.com/office/drawing/2014/main" id="{FD2B6D6C-89E4-7740-8024-7CFBE9856EF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148DFD0-7A7C-4841-917D-8590A7BD6878}"/>
              </a:ext>
            </a:extLst>
          </p:cNvPr>
          <p:cNvSpPr>
            <a:spLocks noGrp="1"/>
          </p:cNvSpPr>
          <p:nvPr>
            <p:ph type="sldNum" sz="quarter" idx="12"/>
          </p:nvPr>
        </p:nvSpPr>
        <p:spPr/>
        <p:txBody>
          <a:bodyPr/>
          <a:lstStyle/>
          <a:p>
            <a:fld id="{8CFE40B5-5AC5-A542-B1FF-6F633A4590ED}" type="slidenum">
              <a:rPr lang="en-GB" smtClean="0"/>
              <a:t>‹#›</a:t>
            </a:fld>
            <a:endParaRPr lang="en-GB"/>
          </a:p>
        </p:txBody>
      </p:sp>
    </p:spTree>
    <p:extLst>
      <p:ext uri="{BB962C8B-B14F-4D97-AF65-F5344CB8AC3E}">
        <p14:creationId xmlns:p14="http://schemas.microsoft.com/office/powerpoint/2010/main" val="3792913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3716C-05CA-F249-B083-A0E8365980EB}"/>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E26E1B8-D226-0646-B698-0F7D269B8656}"/>
              </a:ext>
            </a:extLst>
          </p:cNvPr>
          <p:cNvSpPr>
            <a:spLocks noGrp="1"/>
          </p:cNvSpPr>
          <p:nvPr>
            <p:ph type="dt" sz="half" idx="10"/>
          </p:nvPr>
        </p:nvSpPr>
        <p:spPr/>
        <p:txBody>
          <a:bodyPr/>
          <a:lstStyle/>
          <a:p>
            <a:fld id="{F76AEAF0-0109-144A-AF18-DA570AF421E3}" type="datetimeFigureOut">
              <a:rPr lang="en-GB" smtClean="0"/>
              <a:t>22/01/2022</a:t>
            </a:fld>
            <a:endParaRPr lang="en-GB"/>
          </a:p>
        </p:txBody>
      </p:sp>
      <p:sp>
        <p:nvSpPr>
          <p:cNvPr id="4" name="Footer Placeholder 3">
            <a:extLst>
              <a:ext uri="{FF2B5EF4-FFF2-40B4-BE49-F238E27FC236}">
                <a16:creationId xmlns:a16="http://schemas.microsoft.com/office/drawing/2014/main" id="{D3122CD1-DF02-8E47-ACB3-C20FCD5CEDA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AEF08C6-56D9-FC4F-8E16-7AE6AC81956B}"/>
              </a:ext>
            </a:extLst>
          </p:cNvPr>
          <p:cNvSpPr>
            <a:spLocks noGrp="1"/>
          </p:cNvSpPr>
          <p:nvPr>
            <p:ph type="sldNum" sz="quarter" idx="12"/>
          </p:nvPr>
        </p:nvSpPr>
        <p:spPr/>
        <p:txBody>
          <a:bodyPr/>
          <a:lstStyle/>
          <a:p>
            <a:fld id="{8CFE40B5-5AC5-A542-B1FF-6F633A4590ED}" type="slidenum">
              <a:rPr lang="en-GB" smtClean="0"/>
              <a:t>‹#›</a:t>
            </a:fld>
            <a:endParaRPr lang="en-GB"/>
          </a:p>
        </p:txBody>
      </p:sp>
    </p:spTree>
    <p:extLst>
      <p:ext uri="{BB962C8B-B14F-4D97-AF65-F5344CB8AC3E}">
        <p14:creationId xmlns:p14="http://schemas.microsoft.com/office/powerpoint/2010/main" val="1378550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5781DD-1BEC-5141-93D9-172AFB52B276}"/>
              </a:ext>
            </a:extLst>
          </p:cNvPr>
          <p:cNvSpPr>
            <a:spLocks noGrp="1"/>
          </p:cNvSpPr>
          <p:nvPr>
            <p:ph type="dt" sz="half" idx="10"/>
          </p:nvPr>
        </p:nvSpPr>
        <p:spPr/>
        <p:txBody>
          <a:bodyPr/>
          <a:lstStyle/>
          <a:p>
            <a:fld id="{F76AEAF0-0109-144A-AF18-DA570AF421E3}" type="datetimeFigureOut">
              <a:rPr lang="en-GB" smtClean="0"/>
              <a:t>22/01/2022</a:t>
            </a:fld>
            <a:endParaRPr lang="en-GB"/>
          </a:p>
        </p:txBody>
      </p:sp>
      <p:sp>
        <p:nvSpPr>
          <p:cNvPr id="3" name="Footer Placeholder 2">
            <a:extLst>
              <a:ext uri="{FF2B5EF4-FFF2-40B4-BE49-F238E27FC236}">
                <a16:creationId xmlns:a16="http://schemas.microsoft.com/office/drawing/2014/main" id="{C6ED18F5-571D-C54E-BD14-B8290384CF4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52CDCF6-B45C-E94C-9029-F589BDD480E3}"/>
              </a:ext>
            </a:extLst>
          </p:cNvPr>
          <p:cNvSpPr>
            <a:spLocks noGrp="1"/>
          </p:cNvSpPr>
          <p:nvPr>
            <p:ph type="sldNum" sz="quarter" idx="12"/>
          </p:nvPr>
        </p:nvSpPr>
        <p:spPr/>
        <p:txBody>
          <a:bodyPr/>
          <a:lstStyle/>
          <a:p>
            <a:fld id="{8CFE40B5-5AC5-A542-B1FF-6F633A4590ED}" type="slidenum">
              <a:rPr lang="en-GB" smtClean="0"/>
              <a:t>‹#›</a:t>
            </a:fld>
            <a:endParaRPr lang="en-GB"/>
          </a:p>
        </p:txBody>
      </p:sp>
    </p:spTree>
    <p:extLst>
      <p:ext uri="{BB962C8B-B14F-4D97-AF65-F5344CB8AC3E}">
        <p14:creationId xmlns:p14="http://schemas.microsoft.com/office/powerpoint/2010/main" val="3683458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60AE1-3833-404B-A8F9-B792978C1E8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34CAB7C1-D740-D047-B0EE-B8B15F8C33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AAB5AE21-A929-1347-AFCE-153BA3D470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482728D-00F2-3445-8F01-017FCC119323}"/>
              </a:ext>
            </a:extLst>
          </p:cNvPr>
          <p:cNvSpPr>
            <a:spLocks noGrp="1"/>
          </p:cNvSpPr>
          <p:nvPr>
            <p:ph type="dt" sz="half" idx="10"/>
          </p:nvPr>
        </p:nvSpPr>
        <p:spPr/>
        <p:txBody>
          <a:bodyPr/>
          <a:lstStyle/>
          <a:p>
            <a:fld id="{F76AEAF0-0109-144A-AF18-DA570AF421E3}" type="datetimeFigureOut">
              <a:rPr lang="en-GB" smtClean="0"/>
              <a:t>22/01/2022</a:t>
            </a:fld>
            <a:endParaRPr lang="en-GB"/>
          </a:p>
        </p:txBody>
      </p:sp>
      <p:sp>
        <p:nvSpPr>
          <p:cNvPr id="6" name="Footer Placeholder 5">
            <a:extLst>
              <a:ext uri="{FF2B5EF4-FFF2-40B4-BE49-F238E27FC236}">
                <a16:creationId xmlns:a16="http://schemas.microsoft.com/office/drawing/2014/main" id="{4058AC4F-FBBE-0A42-AC31-5098FFDEE57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335FB22-1295-3341-9BE4-7EA0F485C5BA}"/>
              </a:ext>
            </a:extLst>
          </p:cNvPr>
          <p:cNvSpPr>
            <a:spLocks noGrp="1"/>
          </p:cNvSpPr>
          <p:nvPr>
            <p:ph type="sldNum" sz="quarter" idx="12"/>
          </p:nvPr>
        </p:nvSpPr>
        <p:spPr/>
        <p:txBody>
          <a:bodyPr/>
          <a:lstStyle/>
          <a:p>
            <a:fld id="{8CFE40B5-5AC5-A542-B1FF-6F633A4590ED}" type="slidenum">
              <a:rPr lang="en-GB" smtClean="0"/>
              <a:t>‹#›</a:t>
            </a:fld>
            <a:endParaRPr lang="en-GB"/>
          </a:p>
        </p:txBody>
      </p:sp>
    </p:spTree>
    <p:extLst>
      <p:ext uri="{BB962C8B-B14F-4D97-AF65-F5344CB8AC3E}">
        <p14:creationId xmlns:p14="http://schemas.microsoft.com/office/powerpoint/2010/main" val="1450574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17073-3676-AA4A-AB35-D7C233C8F53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41E5F22D-C368-9643-88C7-4F884A5B8C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BD9E751-0CD3-5945-A168-02BE15E34E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1103492-54AA-954A-8A67-ACEDB611C62F}"/>
              </a:ext>
            </a:extLst>
          </p:cNvPr>
          <p:cNvSpPr>
            <a:spLocks noGrp="1"/>
          </p:cNvSpPr>
          <p:nvPr>
            <p:ph type="dt" sz="half" idx="10"/>
          </p:nvPr>
        </p:nvSpPr>
        <p:spPr/>
        <p:txBody>
          <a:bodyPr/>
          <a:lstStyle/>
          <a:p>
            <a:fld id="{F76AEAF0-0109-144A-AF18-DA570AF421E3}" type="datetimeFigureOut">
              <a:rPr lang="en-GB" smtClean="0"/>
              <a:t>22/01/2022</a:t>
            </a:fld>
            <a:endParaRPr lang="en-GB"/>
          </a:p>
        </p:txBody>
      </p:sp>
      <p:sp>
        <p:nvSpPr>
          <p:cNvPr id="6" name="Footer Placeholder 5">
            <a:extLst>
              <a:ext uri="{FF2B5EF4-FFF2-40B4-BE49-F238E27FC236}">
                <a16:creationId xmlns:a16="http://schemas.microsoft.com/office/drawing/2014/main" id="{C79E9AAA-59C8-DA42-81EB-3CBE6318562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81388D-5A30-F44F-B34E-862313BB8AFE}"/>
              </a:ext>
            </a:extLst>
          </p:cNvPr>
          <p:cNvSpPr>
            <a:spLocks noGrp="1"/>
          </p:cNvSpPr>
          <p:nvPr>
            <p:ph type="sldNum" sz="quarter" idx="12"/>
          </p:nvPr>
        </p:nvSpPr>
        <p:spPr/>
        <p:txBody>
          <a:bodyPr/>
          <a:lstStyle/>
          <a:p>
            <a:fld id="{8CFE40B5-5AC5-A542-B1FF-6F633A4590ED}" type="slidenum">
              <a:rPr lang="en-GB" smtClean="0"/>
              <a:t>‹#›</a:t>
            </a:fld>
            <a:endParaRPr lang="en-GB"/>
          </a:p>
        </p:txBody>
      </p:sp>
    </p:spTree>
    <p:extLst>
      <p:ext uri="{BB962C8B-B14F-4D97-AF65-F5344CB8AC3E}">
        <p14:creationId xmlns:p14="http://schemas.microsoft.com/office/powerpoint/2010/main" val="731555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0C60DB-6C10-974A-A64C-0B4FAC0756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10943D52-451A-E24A-8305-69E533B468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C1FEDC5-E01D-B144-9205-D6B8A32A54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6AEAF0-0109-144A-AF18-DA570AF421E3}" type="datetimeFigureOut">
              <a:rPr lang="en-GB" smtClean="0"/>
              <a:t>22/01/2022</a:t>
            </a:fld>
            <a:endParaRPr lang="en-GB"/>
          </a:p>
        </p:txBody>
      </p:sp>
      <p:sp>
        <p:nvSpPr>
          <p:cNvPr id="5" name="Footer Placeholder 4">
            <a:extLst>
              <a:ext uri="{FF2B5EF4-FFF2-40B4-BE49-F238E27FC236}">
                <a16:creationId xmlns:a16="http://schemas.microsoft.com/office/drawing/2014/main" id="{D38BF1E1-FF49-CA45-BCCA-DF7BF507A0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6BCA7A0-1C14-E042-AD62-22634AA4A0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FE40B5-5AC5-A542-B1FF-6F633A4590ED}" type="slidenum">
              <a:rPr lang="en-GB" smtClean="0"/>
              <a:t>‹#›</a:t>
            </a:fld>
            <a:endParaRPr lang="en-GB"/>
          </a:p>
        </p:txBody>
      </p:sp>
    </p:spTree>
    <p:extLst>
      <p:ext uri="{BB962C8B-B14F-4D97-AF65-F5344CB8AC3E}">
        <p14:creationId xmlns:p14="http://schemas.microsoft.com/office/powerpoint/2010/main" val="2090187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22A397E7-BF60-45B2-84C7-B074B76C3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4DB662-A9A6-5C4F-987B-63EED530E262}"/>
              </a:ext>
            </a:extLst>
          </p:cNvPr>
          <p:cNvSpPr>
            <a:spLocks noGrp="1"/>
          </p:cNvSpPr>
          <p:nvPr>
            <p:ph type="ctrTitle"/>
          </p:nvPr>
        </p:nvSpPr>
        <p:spPr>
          <a:xfrm>
            <a:off x="728663" y="1115219"/>
            <a:ext cx="4513897" cy="2387600"/>
          </a:xfrm>
        </p:spPr>
        <p:txBody>
          <a:bodyPr>
            <a:normAutofit/>
          </a:bodyPr>
          <a:lstStyle/>
          <a:p>
            <a:pPr algn="l"/>
            <a:r>
              <a:rPr lang="en-GB" sz="5000" dirty="0">
                <a:solidFill>
                  <a:schemeClr val="bg1"/>
                </a:solidFill>
              </a:rPr>
              <a:t>Welcome</a:t>
            </a:r>
          </a:p>
        </p:txBody>
      </p:sp>
      <p:sp>
        <p:nvSpPr>
          <p:cNvPr id="3" name="Subtitle 2">
            <a:extLst>
              <a:ext uri="{FF2B5EF4-FFF2-40B4-BE49-F238E27FC236}">
                <a16:creationId xmlns:a16="http://schemas.microsoft.com/office/drawing/2014/main" id="{3F283111-30CE-D741-B590-BA4AB5BBB88D}"/>
              </a:ext>
            </a:extLst>
          </p:cNvPr>
          <p:cNvSpPr>
            <a:spLocks noGrp="1"/>
          </p:cNvSpPr>
          <p:nvPr>
            <p:ph type="subTitle" idx="1"/>
          </p:nvPr>
        </p:nvSpPr>
        <p:spPr>
          <a:xfrm>
            <a:off x="728663" y="3902075"/>
            <a:ext cx="5505449" cy="1655762"/>
          </a:xfrm>
        </p:spPr>
        <p:txBody>
          <a:bodyPr>
            <a:normAutofit/>
          </a:bodyPr>
          <a:lstStyle/>
          <a:p>
            <a:pPr algn="l"/>
            <a:r>
              <a:rPr lang="en-GB" sz="3600" dirty="0">
                <a:solidFill>
                  <a:schemeClr val="bg1"/>
                </a:solidFill>
                <a:latin typeface="Rage Italic" panose="03070502040507070304" pitchFamily="66" charset="0"/>
              </a:rPr>
              <a:t>Sunday@5</a:t>
            </a:r>
          </a:p>
        </p:txBody>
      </p:sp>
      <p:cxnSp>
        <p:nvCxnSpPr>
          <p:cNvPr id="38" name="Straight Connector 37">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8585" y="3681408"/>
            <a:ext cx="11934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F1A8DF6E-E65D-6D4E-A378-4C32B490989E}"/>
              </a:ext>
            </a:extLst>
          </p:cNvPr>
          <p:cNvSpPr txBox="1">
            <a:spLocks/>
          </p:cNvSpPr>
          <p:nvPr/>
        </p:nvSpPr>
        <p:spPr>
          <a:xfrm>
            <a:off x="728663" y="3859997"/>
            <a:ext cx="7233308" cy="228431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sz="2800" i="1" dirty="0">
              <a:solidFill>
                <a:schemeClr val="bg1"/>
              </a:solidFill>
              <a:latin typeface="+mn-lt"/>
            </a:endParaRPr>
          </a:p>
        </p:txBody>
      </p:sp>
      <p:pic>
        <p:nvPicPr>
          <p:cNvPr id="4100" name="Picture 4" descr="The science behind a perfectly-toasted marshmallow - The Verge">
            <a:extLst>
              <a:ext uri="{FF2B5EF4-FFF2-40B4-BE49-F238E27FC236}">
                <a16:creationId xmlns:a16="http://schemas.microsoft.com/office/drawing/2014/main" id="{76FCF772-15D1-A744-B054-32246987A2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0427" y="-1"/>
            <a:ext cx="8321573" cy="5557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491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par>
                                <p:cTn id="11" presetID="10" presetClass="entr" presetSubtype="0" fill="hold" grpId="0" nodeType="withEffect" nodePh="1">
                                  <p:stCondLst>
                                    <p:cond delay="1000"/>
                                  </p:stCondLst>
                                  <p:endCondLst>
                                    <p:cond evt="begin" delay="0">
                                      <p:tn val="11"/>
                                    </p:cond>
                                  </p:endCondLst>
                                  <p:iterate>
                                    <p:tmPct val="10000"/>
                                  </p:iterate>
                                  <p:childTnLst>
                                    <p:set>
                                      <p:cBhvr>
                                        <p:cTn id="12" dur="1" fill="hold">
                                          <p:stCondLst>
                                            <p:cond delay="0"/>
                                          </p:stCondLst>
                                        </p:cTn>
                                        <p:tgtEl>
                                          <p:spTgt spid="8"/>
                                        </p:tgtEl>
                                        <p:attrNameLst>
                                          <p:attrName>style.visibility</p:attrName>
                                        </p:attrNameLst>
                                      </p:cBhvr>
                                      <p:to>
                                        <p:strVal val="visible"/>
                                      </p:to>
                                    </p:set>
                                    <p:animEffect transition="in" filter="fade">
                                      <p:cBhvr>
                                        <p:cTn id="13"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6" name="Group 191">
            <a:extLst>
              <a:ext uri="{FF2B5EF4-FFF2-40B4-BE49-F238E27FC236}">
                <a16:creationId xmlns:a16="http://schemas.microsoft.com/office/drawing/2014/main" id="{0A18D471-708A-40E6-B998-65CD717785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6" cy="6858000"/>
            <a:chOff x="1" y="0"/>
            <a:chExt cx="12191996" cy="6858000"/>
          </a:xfrm>
        </p:grpSpPr>
        <p:sp>
          <p:nvSpPr>
            <p:cNvPr id="3077" name="Rectangle 192">
              <a:extLst>
                <a:ext uri="{FF2B5EF4-FFF2-40B4-BE49-F238E27FC236}">
                  <a16:creationId xmlns:a16="http://schemas.microsoft.com/office/drawing/2014/main" id="{2BA89D80-A205-4952-A46F-A135B693B8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tx1"/>
            </a:solidFill>
            <a:ln w="0">
              <a:noFill/>
              <a:prstDash val="solid"/>
              <a:round/>
              <a:headEnd/>
              <a:tailEnd/>
            </a:ln>
          </p:spPr>
          <p:txBody>
            <a:bodyPr rtlCol="0" anchor="ctr"/>
            <a:lstStyle/>
            <a:p>
              <a:pPr algn="ctr" defTabSz="457200"/>
              <a:endParaRPr lang="en-US">
                <a:solidFill>
                  <a:schemeClr val="tx1"/>
                </a:solidFill>
              </a:endParaRPr>
            </a:p>
          </p:txBody>
        </p:sp>
        <p:sp>
          <p:nvSpPr>
            <p:cNvPr id="3078" name="Rectangle 193">
              <a:extLst>
                <a:ext uri="{FF2B5EF4-FFF2-40B4-BE49-F238E27FC236}">
                  <a16:creationId xmlns:a16="http://schemas.microsoft.com/office/drawing/2014/main" id="{FFF73490-1CDC-4DA0-A5DC-3F4139460B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grpSp>
      <p:sp>
        <p:nvSpPr>
          <p:cNvPr id="2" name="Title 1">
            <a:extLst>
              <a:ext uri="{FF2B5EF4-FFF2-40B4-BE49-F238E27FC236}">
                <a16:creationId xmlns:a16="http://schemas.microsoft.com/office/drawing/2014/main" id="{784DB662-A9A6-5C4F-987B-63EED530E262}"/>
              </a:ext>
            </a:extLst>
          </p:cNvPr>
          <p:cNvSpPr>
            <a:spLocks noGrp="1"/>
          </p:cNvSpPr>
          <p:nvPr>
            <p:ph type="ctrTitle"/>
          </p:nvPr>
        </p:nvSpPr>
        <p:spPr>
          <a:xfrm>
            <a:off x="761261" y="776436"/>
            <a:ext cx="5282519" cy="5654844"/>
          </a:xfrm>
        </p:spPr>
        <p:txBody>
          <a:bodyPr anchor="ctr">
            <a:normAutofit/>
          </a:bodyPr>
          <a:lstStyle/>
          <a:p>
            <a:pPr algn="l"/>
            <a:r>
              <a:rPr lang="en-GB" sz="2800" dirty="0">
                <a:solidFill>
                  <a:schemeClr val="bg1"/>
                </a:solidFill>
                <a:latin typeface="+mn-lt"/>
              </a:rPr>
              <a:t>“And there were loads of people with leprosy in Prophet Elisha’s day, but none of them were healed – just the foreigner Naaman the Syrian”</a:t>
            </a:r>
            <a:br>
              <a:rPr lang="en-GB" sz="2200" b="1" dirty="0">
                <a:solidFill>
                  <a:schemeClr val="bg1"/>
                </a:solidFill>
              </a:rPr>
            </a:br>
            <a:br>
              <a:rPr lang="en-GB" sz="2200" b="1" dirty="0">
                <a:solidFill>
                  <a:schemeClr val="bg1"/>
                </a:solidFill>
              </a:rPr>
            </a:br>
            <a:br>
              <a:rPr lang="en-GB" sz="2200" b="1" dirty="0">
                <a:solidFill>
                  <a:schemeClr val="bg1"/>
                </a:solidFill>
              </a:rPr>
            </a:br>
            <a:r>
              <a:rPr lang="en-GB" sz="2200" dirty="0">
                <a:solidFill>
                  <a:schemeClr val="bg1"/>
                </a:solidFill>
                <a:latin typeface="+mn-lt"/>
              </a:rPr>
              <a:t>		</a:t>
            </a:r>
          </a:p>
        </p:txBody>
      </p:sp>
      <p:sp>
        <p:nvSpPr>
          <p:cNvPr id="3079" name="Freeform: Shape 194">
            <a:extLst>
              <a:ext uri="{FF2B5EF4-FFF2-40B4-BE49-F238E27FC236}">
                <a16:creationId xmlns:a16="http://schemas.microsoft.com/office/drawing/2014/main" id="{79D730AC-06E5-4840-86DF-F67855B1D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6174" y="0"/>
            <a:ext cx="5282519" cy="6858000"/>
          </a:xfrm>
          <a:custGeom>
            <a:avLst/>
            <a:gdLst>
              <a:gd name="connsiteX0" fmla="*/ 189795 w 5282519"/>
              <a:gd name="connsiteY0" fmla="*/ 0 h 6858000"/>
              <a:gd name="connsiteX1" fmla="*/ 5282519 w 5282519"/>
              <a:gd name="connsiteY1" fmla="*/ 0 h 6858000"/>
              <a:gd name="connsiteX2" fmla="*/ 5282519 w 5282519"/>
              <a:gd name="connsiteY2" fmla="*/ 6858000 h 6858000"/>
              <a:gd name="connsiteX3" fmla="*/ 189795 w 5282519"/>
              <a:gd name="connsiteY3" fmla="*/ 6858000 h 6858000"/>
              <a:gd name="connsiteX4" fmla="*/ 184756 w 5282519"/>
              <a:gd name="connsiteY4" fmla="*/ 6791325 h 6858000"/>
              <a:gd name="connsiteX5" fmla="*/ 176358 w 5282519"/>
              <a:gd name="connsiteY5" fmla="*/ 6735762 h 6858000"/>
              <a:gd name="connsiteX6" fmla="*/ 166281 w 5282519"/>
              <a:gd name="connsiteY6" fmla="*/ 6683375 h 6858000"/>
              <a:gd name="connsiteX7" fmla="*/ 149485 w 5282519"/>
              <a:gd name="connsiteY7" fmla="*/ 6640512 h 6858000"/>
              <a:gd name="connsiteX8" fmla="*/ 132689 w 5282519"/>
              <a:gd name="connsiteY8" fmla="*/ 6597650 h 6858000"/>
              <a:gd name="connsiteX9" fmla="*/ 112534 w 5282519"/>
              <a:gd name="connsiteY9" fmla="*/ 6561137 h 6858000"/>
              <a:gd name="connsiteX10" fmla="*/ 92379 w 5282519"/>
              <a:gd name="connsiteY10" fmla="*/ 6523037 h 6858000"/>
              <a:gd name="connsiteX11" fmla="*/ 73903 w 5282519"/>
              <a:gd name="connsiteY11" fmla="*/ 6488112 h 6858000"/>
              <a:gd name="connsiteX12" fmla="*/ 55427 w 5282519"/>
              <a:gd name="connsiteY12" fmla="*/ 6448425 h 6858000"/>
              <a:gd name="connsiteX13" fmla="*/ 38632 w 5282519"/>
              <a:gd name="connsiteY13" fmla="*/ 6407150 h 6858000"/>
              <a:gd name="connsiteX14" fmla="*/ 23515 w 5282519"/>
              <a:gd name="connsiteY14" fmla="*/ 6361112 h 6858000"/>
              <a:gd name="connsiteX15" fmla="*/ 11758 w 5282519"/>
              <a:gd name="connsiteY15" fmla="*/ 6311900 h 6858000"/>
              <a:gd name="connsiteX16" fmla="*/ 3359 w 5282519"/>
              <a:gd name="connsiteY16" fmla="*/ 6251575 h 6858000"/>
              <a:gd name="connsiteX17" fmla="*/ 0 w 5282519"/>
              <a:gd name="connsiteY17" fmla="*/ 6183312 h 6858000"/>
              <a:gd name="connsiteX18" fmla="*/ 3359 w 5282519"/>
              <a:gd name="connsiteY18" fmla="*/ 6113462 h 6858000"/>
              <a:gd name="connsiteX19" fmla="*/ 11758 w 5282519"/>
              <a:gd name="connsiteY19" fmla="*/ 6056312 h 6858000"/>
              <a:gd name="connsiteX20" fmla="*/ 23515 w 5282519"/>
              <a:gd name="connsiteY20" fmla="*/ 6003925 h 6858000"/>
              <a:gd name="connsiteX21" fmla="*/ 38632 w 5282519"/>
              <a:gd name="connsiteY21" fmla="*/ 5956300 h 6858000"/>
              <a:gd name="connsiteX22" fmla="*/ 55427 w 5282519"/>
              <a:gd name="connsiteY22" fmla="*/ 5915025 h 6858000"/>
              <a:gd name="connsiteX23" fmla="*/ 75583 w 5282519"/>
              <a:gd name="connsiteY23" fmla="*/ 5876925 h 6858000"/>
              <a:gd name="connsiteX24" fmla="*/ 95738 w 5282519"/>
              <a:gd name="connsiteY24" fmla="*/ 5840412 h 6858000"/>
              <a:gd name="connsiteX25" fmla="*/ 115893 w 5282519"/>
              <a:gd name="connsiteY25" fmla="*/ 5802312 h 6858000"/>
              <a:gd name="connsiteX26" fmla="*/ 134368 w 5282519"/>
              <a:gd name="connsiteY26" fmla="*/ 5762625 h 6858000"/>
              <a:gd name="connsiteX27" fmla="*/ 152844 w 5282519"/>
              <a:gd name="connsiteY27" fmla="*/ 5721350 h 6858000"/>
              <a:gd name="connsiteX28" fmla="*/ 167960 w 5282519"/>
              <a:gd name="connsiteY28" fmla="*/ 5675312 h 6858000"/>
              <a:gd name="connsiteX29" fmla="*/ 178038 w 5282519"/>
              <a:gd name="connsiteY29" fmla="*/ 5622925 h 6858000"/>
              <a:gd name="connsiteX30" fmla="*/ 188115 w 5282519"/>
              <a:gd name="connsiteY30" fmla="*/ 5562600 h 6858000"/>
              <a:gd name="connsiteX31" fmla="*/ 189795 w 5282519"/>
              <a:gd name="connsiteY31" fmla="*/ 5494337 h 6858000"/>
              <a:gd name="connsiteX32" fmla="*/ 188115 w 5282519"/>
              <a:gd name="connsiteY32" fmla="*/ 5426075 h 6858000"/>
              <a:gd name="connsiteX33" fmla="*/ 178038 w 5282519"/>
              <a:gd name="connsiteY33" fmla="*/ 5365750 h 6858000"/>
              <a:gd name="connsiteX34" fmla="*/ 167960 w 5282519"/>
              <a:gd name="connsiteY34" fmla="*/ 5313362 h 6858000"/>
              <a:gd name="connsiteX35" fmla="*/ 152844 w 5282519"/>
              <a:gd name="connsiteY35" fmla="*/ 5268912 h 6858000"/>
              <a:gd name="connsiteX36" fmla="*/ 134368 w 5282519"/>
              <a:gd name="connsiteY36" fmla="*/ 5226050 h 6858000"/>
              <a:gd name="connsiteX37" fmla="*/ 115893 w 5282519"/>
              <a:gd name="connsiteY37" fmla="*/ 5186362 h 6858000"/>
              <a:gd name="connsiteX38" fmla="*/ 95738 w 5282519"/>
              <a:gd name="connsiteY38" fmla="*/ 5149850 h 6858000"/>
              <a:gd name="connsiteX39" fmla="*/ 75583 w 5282519"/>
              <a:gd name="connsiteY39" fmla="*/ 5114925 h 6858000"/>
              <a:gd name="connsiteX40" fmla="*/ 55427 w 5282519"/>
              <a:gd name="connsiteY40" fmla="*/ 5075237 h 6858000"/>
              <a:gd name="connsiteX41" fmla="*/ 38632 w 5282519"/>
              <a:gd name="connsiteY41" fmla="*/ 5033962 h 6858000"/>
              <a:gd name="connsiteX42" fmla="*/ 23515 w 5282519"/>
              <a:gd name="connsiteY42" fmla="*/ 4987925 h 6858000"/>
              <a:gd name="connsiteX43" fmla="*/ 11758 w 5282519"/>
              <a:gd name="connsiteY43" fmla="*/ 4935537 h 6858000"/>
              <a:gd name="connsiteX44" fmla="*/ 3359 w 5282519"/>
              <a:gd name="connsiteY44" fmla="*/ 4875212 h 6858000"/>
              <a:gd name="connsiteX45" fmla="*/ 0 w 5282519"/>
              <a:gd name="connsiteY45" fmla="*/ 4806950 h 6858000"/>
              <a:gd name="connsiteX46" fmla="*/ 3359 w 5282519"/>
              <a:gd name="connsiteY46" fmla="*/ 4738687 h 6858000"/>
              <a:gd name="connsiteX47" fmla="*/ 11758 w 5282519"/>
              <a:gd name="connsiteY47" fmla="*/ 4678362 h 6858000"/>
              <a:gd name="connsiteX48" fmla="*/ 23515 w 5282519"/>
              <a:gd name="connsiteY48" fmla="*/ 4625975 h 6858000"/>
              <a:gd name="connsiteX49" fmla="*/ 38632 w 5282519"/>
              <a:gd name="connsiteY49" fmla="*/ 4579937 h 6858000"/>
              <a:gd name="connsiteX50" fmla="*/ 55427 w 5282519"/>
              <a:gd name="connsiteY50" fmla="*/ 4537075 h 6858000"/>
              <a:gd name="connsiteX51" fmla="*/ 75583 w 5282519"/>
              <a:gd name="connsiteY51" fmla="*/ 4498975 h 6858000"/>
              <a:gd name="connsiteX52" fmla="*/ 115893 w 5282519"/>
              <a:gd name="connsiteY52" fmla="*/ 4424362 h 6858000"/>
              <a:gd name="connsiteX53" fmla="*/ 134368 w 5282519"/>
              <a:gd name="connsiteY53" fmla="*/ 4386262 h 6858000"/>
              <a:gd name="connsiteX54" fmla="*/ 152844 w 5282519"/>
              <a:gd name="connsiteY54" fmla="*/ 4343400 h 6858000"/>
              <a:gd name="connsiteX55" fmla="*/ 167960 w 5282519"/>
              <a:gd name="connsiteY55" fmla="*/ 4297362 h 6858000"/>
              <a:gd name="connsiteX56" fmla="*/ 178038 w 5282519"/>
              <a:gd name="connsiteY56" fmla="*/ 4244975 h 6858000"/>
              <a:gd name="connsiteX57" fmla="*/ 188115 w 5282519"/>
              <a:gd name="connsiteY57" fmla="*/ 4186237 h 6858000"/>
              <a:gd name="connsiteX58" fmla="*/ 189795 w 5282519"/>
              <a:gd name="connsiteY58" fmla="*/ 4116387 h 6858000"/>
              <a:gd name="connsiteX59" fmla="*/ 188115 w 5282519"/>
              <a:gd name="connsiteY59" fmla="*/ 4048125 h 6858000"/>
              <a:gd name="connsiteX60" fmla="*/ 178038 w 5282519"/>
              <a:gd name="connsiteY60" fmla="*/ 3987800 h 6858000"/>
              <a:gd name="connsiteX61" fmla="*/ 167960 w 5282519"/>
              <a:gd name="connsiteY61" fmla="*/ 3935412 h 6858000"/>
              <a:gd name="connsiteX62" fmla="*/ 152844 w 5282519"/>
              <a:gd name="connsiteY62" fmla="*/ 3890962 h 6858000"/>
              <a:gd name="connsiteX63" fmla="*/ 134368 w 5282519"/>
              <a:gd name="connsiteY63" fmla="*/ 3848100 h 6858000"/>
              <a:gd name="connsiteX64" fmla="*/ 115893 w 5282519"/>
              <a:gd name="connsiteY64" fmla="*/ 3811587 h 6858000"/>
              <a:gd name="connsiteX65" fmla="*/ 75583 w 5282519"/>
              <a:gd name="connsiteY65" fmla="*/ 3736975 h 6858000"/>
              <a:gd name="connsiteX66" fmla="*/ 55427 w 5282519"/>
              <a:gd name="connsiteY66" fmla="*/ 3697287 h 6858000"/>
              <a:gd name="connsiteX67" fmla="*/ 38632 w 5282519"/>
              <a:gd name="connsiteY67" fmla="*/ 3656012 h 6858000"/>
              <a:gd name="connsiteX68" fmla="*/ 23515 w 5282519"/>
              <a:gd name="connsiteY68" fmla="*/ 3609975 h 6858000"/>
              <a:gd name="connsiteX69" fmla="*/ 11758 w 5282519"/>
              <a:gd name="connsiteY69" fmla="*/ 3557587 h 6858000"/>
              <a:gd name="connsiteX70" fmla="*/ 3359 w 5282519"/>
              <a:gd name="connsiteY70" fmla="*/ 3497262 h 6858000"/>
              <a:gd name="connsiteX71" fmla="*/ 0 w 5282519"/>
              <a:gd name="connsiteY71" fmla="*/ 3427412 h 6858000"/>
              <a:gd name="connsiteX72" fmla="*/ 3359 w 5282519"/>
              <a:gd name="connsiteY72" fmla="*/ 3360737 h 6858000"/>
              <a:gd name="connsiteX73" fmla="*/ 11758 w 5282519"/>
              <a:gd name="connsiteY73" fmla="*/ 3300412 h 6858000"/>
              <a:gd name="connsiteX74" fmla="*/ 23515 w 5282519"/>
              <a:gd name="connsiteY74" fmla="*/ 3248025 h 6858000"/>
              <a:gd name="connsiteX75" fmla="*/ 38632 w 5282519"/>
              <a:gd name="connsiteY75" fmla="*/ 3201987 h 6858000"/>
              <a:gd name="connsiteX76" fmla="*/ 55427 w 5282519"/>
              <a:gd name="connsiteY76" fmla="*/ 3160712 h 6858000"/>
              <a:gd name="connsiteX77" fmla="*/ 75583 w 5282519"/>
              <a:gd name="connsiteY77" fmla="*/ 3121025 h 6858000"/>
              <a:gd name="connsiteX78" fmla="*/ 95738 w 5282519"/>
              <a:gd name="connsiteY78" fmla="*/ 3084512 h 6858000"/>
              <a:gd name="connsiteX79" fmla="*/ 115893 w 5282519"/>
              <a:gd name="connsiteY79" fmla="*/ 3046412 h 6858000"/>
              <a:gd name="connsiteX80" fmla="*/ 134368 w 5282519"/>
              <a:gd name="connsiteY80" fmla="*/ 3009900 h 6858000"/>
              <a:gd name="connsiteX81" fmla="*/ 152844 w 5282519"/>
              <a:gd name="connsiteY81" fmla="*/ 2967037 h 6858000"/>
              <a:gd name="connsiteX82" fmla="*/ 167960 w 5282519"/>
              <a:gd name="connsiteY82" fmla="*/ 2922587 h 6858000"/>
              <a:gd name="connsiteX83" fmla="*/ 178038 w 5282519"/>
              <a:gd name="connsiteY83" fmla="*/ 2868612 h 6858000"/>
              <a:gd name="connsiteX84" fmla="*/ 188115 w 5282519"/>
              <a:gd name="connsiteY84" fmla="*/ 2809875 h 6858000"/>
              <a:gd name="connsiteX85" fmla="*/ 189795 w 5282519"/>
              <a:gd name="connsiteY85" fmla="*/ 2741612 h 6858000"/>
              <a:gd name="connsiteX86" fmla="*/ 188115 w 5282519"/>
              <a:gd name="connsiteY86" fmla="*/ 2671762 h 6858000"/>
              <a:gd name="connsiteX87" fmla="*/ 178038 w 5282519"/>
              <a:gd name="connsiteY87" fmla="*/ 2613025 h 6858000"/>
              <a:gd name="connsiteX88" fmla="*/ 167960 w 5282519"/>
              <a:gd name="connsiteY88" fmla="*/ 2560637 h 6858000"/>
              <a:gd name="connsiteX89" fmla="*/ 152844 w 5282519"/>
              <a:gd name="connsiteY89" fmla="*/ 2513012 h 6858000"/>
              <a:gd name="connsiteX90" fmla="*/ 134368 w 5282519"/>
              <a:gd name="connsiteY90" fmla="*/ 2471737 h 6858000"/>
              <a:gd name="connsiteX91" fmla="*/ 115893 w 5282519"/>
              <a:gd name="connsiteY91" fmla="*/ 2433637 h 6858000"/>
              <a:gd name="connsiteX92" fmla="*/ 95738 w 5282519"/>
              <a:gd name="connsiteY92" fmla="*/ 2395537 h 6858000"/>
              <a:gd name="connsiteX93" fmla="*/ 75583 w 5282519"/>
              <a:gd name="connsiteY93" fmla="*/ 2359025 h 6858000"/>
              <a:gd name="connsiteX94" fmla="*/ 55427 w 5282519"/>
              <a:gd name="connsiteY94" fmla="*/ 2319337 h 6858000"/>
              <a:gd name="connsiteX95" fmla="*/ 38632 w 5282519"/>
              <a:gd name="connsiteY95" fmla="*/ 2278062 h 6858000"/>
              <a:gd name="connsiteX96" fmla="*/ 23515 w 5282519"/>
              <a:gd name="connsiteY96" fmla="*/ 2232025 h 6858000"/>
              <a:gd name="connsiteX97" fmla="*/ 11758 w 5282519"/>
              <a:gd name="connsiteY97" fmla="*/ 2179637 h 6858000"/>
              <a:gd name="connsiteX98" fmla="*/ 3359 w 5282519"/>
              <a:gd name="connsiteY98" fmla="*/ 2119312 h 6858000"/>
              <a:gd name="connsiteX99" fmla="*/ 0 w 5282519"/>
              <a:gd name="connsiteY99" fmla="*/ 2051050 h 6858000"/>
              <a:gd name="connsiteX100" fmla="*/ 3359 w 5282519"/>
              <a:gd name="connsiteY100" fmla="*/ 1982787 h 6858000"/>
              <a:gd name="connsiteX101" fmla="*/ 11758 w 5282519"/>
              <a:gd name="connsiteY101" fmla="*/ 1922462 h 6858000"/>
              <a:gd name="connsiteX102" fmla="*/ 23515 w 5282519"/>
              <a:gd name="connsiteY102" fmla="*/ 1870075 h 6858000"/>
              <a:gd name="connsiteX103" fmla="*/ 38632 w 5282519"/>
              <a:gd name="connsiteY103" fmla="*/ 1824037 h 6858000"/>
              <a:gd name="connsiteX104" fmla="*/ 55427 w 5282519"/>
              <a:gd name="connsiteY104" fmla="*/ 1782762 h 6858000"/>
              <a:gd name="connsiteX105" fmla="*/ 75583 w 5282519"/>
              <a:gd name="connsiteY105" fmla="*/ 1743075 h 6858000"/>
              <a:gd name="connsiteX106" fmla="*/ 95738 w 5282519"/>
              <a:gd name="connsiteY106" fmla="*/ 1708150 h 6858000"/>
              <a:gd name="connsiteX107" fmla="*/ 115893 w 5282519"/>
              <a:gd name="connsiteY107" fmla="*/ 1671637 h 6858000"/>
              <a:gd name="connsiteX108" fmla="*/ 134368 w 5282519"/>
              <a:gd name="connsiteY108" fmla="*/ 1631950 h 6858000"/>
              <a:gd name="connsiteX109" fmla="*/ 152844 w 5282519"/>
              <a:gd name="connsiteY109" fmla="*/ 1589087 h 6858000"/>
              <a:gd name="connsiteX110" fmla="*/ 167960 w 5282519"/>
              <a:gd name="connsiteY110" fmla="*/ 1544637 h 6858000"/>
              <a:gd name="connsiteX111" fmla="*/ 178038 w 5282519"/>
              <a:gd name="connsiteY111" fmla="*/ 1492250 h 6858000"/>
              <a:gd name="connsiteX112" fmla="*/ 188115 w 5282519"/>
              <a:gd name="connsiteY112" fmla="*/ 1431925 h 6858000"/>
              <a:gd name="connsiteX113" fmla="*/ 189795 w 5282519"/>
              <a:gd name="connsiteY113" fmla="*/ 1363662 h 6858000"/>
              <a:gd name="connsiteX114" fmla="*/ 188115 w 5282519"/>
              <a:gd name="connsiteY114" fmla="*/ 1295400 h 6858000"/>
              <a:gd name="connsiteX115" fmla="*/ 178038 w 5282519"/>
              <a:gd name="connsiteY115" fmla="*/ 1235075 h 6858000"/>
              <a:gd name="connsiteX116" fmla="*/ 167960 w 5282519"/>
              <a:gd name="connsiteY116" fmla="*/ 1182687 h 6858000"/>
              <a:gd name="connsiteX117" fmla="*/ 152844 w 5282519"/>
              <a:gd name="connsiteY117" fmla="*/ 1136650 h 6858000"/>
              <a:gd name="connsiteX118" fmla="*/ 134368 w 5282519"/>
              <a:gd name="connsiteY118" fmla="*/ 1095375 h 6858000"/>
              <a:gd name="connsiteX119" fmla="*/ 115893 w 5282519"/>
              <a:gd name="connsiteY119" fmla="*/ 1055687 h 6858000"/>
              <a:gd name="connsiteX120" fmla="*/ 95738 w 5282519"/>
              <a:gd name="connsiteY120" fmla="*/ 1017587 h 6858000"/>
              <a:gd name="connsiteX121" fmla="*/ 75583 w 5282519"/>
              <a:gd name="connsiteY121" fmla="*/ 981075 h 6858000"/>
              <a:gd name="connsiteX122" fmla="*/ 55427 w 5282519"/>
              <a:gd name="connsiteY122" fmla="*/ 942975 h 6858000"/>
              <a:gd name="connsiteX123" fmla="*/ 38632 w 5282519"/>
              <a:gd name="connsiteY123" fmla="*/ 901700 h 6858000"/>
              <a:gd name="connsiteX124" fmla="*/ 23515 w 5282519"/>
              <a:gd name="connsiteY124" fmla="*/ 854075 h 6858000"/>
              <a:gd name="connsiteX125" fmla="*/ 11758 w 5282519"/>
              <a:gd name="connsiteY125" fmla="*/ 801687 h 6858000"/>
              <a:gd name="connsiteX126" fmla="*/ 3359 w 5282519"/>
              <a:gd name="connsiteY126" fmla="*/ 744537 h 6858000"/>
              <a:gd name="connsiteX127" fmla="*/ 0 w 5282519"/>
              <a:gd name="connsiteY127" fmla="*/ 673100 h 6858000"/>
              <a:gd name="connsiteX128" fmla="*/ 3359 w 5282519"/>
              <a:gd name="connsiteY128" fmla="*/ 606425 h 6858000"/>
              <a:gd name="connsiteX129" fmla="*/ 11758 w 5282519"/>
              <a:gd name="connsiteY129" fmla="*/ 546100 h 6858000"/>
              <a:gd name="connsiteX130" fmla="*/ 23515 w 5282519"/>
              <a:gd name="connsiteY130" fmla="*/ 496887 h 6858000"/>
              <a:gd name="connsiteX131" fmla="*/ 38632 w 5282519"/>
              <a:gd name="connsiteY131" fmla="*/ 450850 h 6858000"/>
              <a:gd name="connsiteX132" fmla="*/ 55427 w 5282519"/>
              <a:gd name="connsiteY132" fmla="*/ 409575 h 6858000"/>
              <a:gd name="connsiteX133" fmla="*/ 73903 w 5282519"/>
              <a:gd name="connsiteY133" fmla="*/ 369887 h 6858000"/>
              <a:gd name="connsiteX134" fmla="*/ 92379 w 5282519"/>
              <a:gd name="connsiteY134" fmla="*/ 334962 h 6858000"/>
              <a:gd name="connsiteX135" fmla="*/ 112534 w 5282519"/>
              <a:gd name="connsiteY135" fmla="*/ 296862 h 6858000"/>
              <a:gd name="connsiteX136" fmla="*/ 132689 w 5282519"/>
              <a:gd name="connsiteY136" fmla="*/ 260350 h 6858000"/>
              <a:gd name="connsiteX137" fmla="*/ 149485 w 5282519"/>
              <a:gd name="connsiteY137" fmla="*/ 217487 h 6858000"/>
              <a:gd name="connsiteX138" fmla="*/ 166281 w 5282519"/>
              <a:gd name="connsiteY138" fmla="*/ 174625 h 6858000"/>
              <a:gd name="connsiteX139" fmla="*/ 176358 w 5282519"/>
              <a:gd name="connsiteY139" fmla="*/ 122237 h 6858000"/>
              <a:gd name="connsiteX140" fmla="*/ 184756 w 5282519"/>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82519" h="685800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Picture 2">
            <a:extLst>
              <a:ext uri="{FF2B5EF4-FFF2-40B4-BE49-F238E27FC236}">
                <a16:creationId xmlns:a16="http://schemas.microsoft.com/office/drawing/2014/main" id="{892BD506-9DD1-43E9-84F4-6FCA097060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90" r="27601" b="22994"/>
          <a:stretch/>
        </p:blipFill>
        <p:spPr bwMode="auto">
          <a:xfrm>
            <a:off x="6385962" y="0"/>
            <a:ext cx="6285009" cy="6858000"/>
          </a:xfrm>
          <a:custGeom>
            <a:avLst/>
            <a:gdLst/>
            <a:ahLst/>
            <a:cxnLst/>
            <a:rect l="l" t="t" r="r" b="b"/>
            <a:pathLst>
              <a:path w="5282519" h="685800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698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0" name="Rectangle 8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See the source image">
            <a:extLst>
              <a:ext uri="{FF2B5EF4-FFF2-40B4-BE49-F238E27FC236}">
                <a16:creationId xmlns:a16="http://schemas.microsoft.com/office/drawing/2014/main" id="{9EFF1DA5-C04A-4B86-8DDC-5454AE9C7B6C}"/>
              </a:ext>
            </a:extLst>
          </p:cNvPr>
          <p:cNvPicPr>
            <a:picLocks noChangeAspect="1" noChangeArrowheads="1"/>
          </p:cNvPicPr>
          <p:nvPr/>
        </p:nvPicPr>
        <p:blipFill rotWithShape="1">
          <a:blip r:embed="rId2">
            <a:alphaModFix amt="50000"/>
            <a:extLst>
              <a:ext uri="{BEBA8EAE-BF5A-486C-A8C5-ECC9F3942E4B}">
                <a14:imgProps xmlns:a14="http://schemas.microsoft.com/office/drawing/2010/main">
                  <a14:imgLayer r:embed="rId3">
                    <a14:imgEffect>
                      <a14:sharpenSoften amount="38000"/>
                    </a14:imgEffect>
                    <a14:imgEffect>
                      <a14:saturation sat="210000"/>
                    </a14:imgEffect>
                    <a14:imgEffect>
                      <a14:brightnessContrast bright="22000" contrast="-8000"/>
                    </a14:imgEffect>
                  </a14:imgLayer>
                </a14:imgProps>
              </a:ext>
              <a:ext uri="{28A0092B-C50C-407E-A947-70E740481C1C}">
                <a14:useLocalDpi xmlns:a14="http://schemas.microsoft.com/office/drawing/2010/main" val="0"/>
              </a:ext>
            </a:extLst>
          </a:blip>
          <a:srcRect t="2507" b="25378"/>
          <a:stretch/>
        </p:blipFill>
        <p:spPr bwMode="auto">
          <a:xfrm>
            <a:off x="0" y="16800"/>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84DB662-A9A6-5C4F-987B-63EED530E262}"/>
              </a:ext>
            </a:extLst>
          </p:cNvPr>
          <p:cNvSpPr>
            <a:spLocks noGrp="1"/>
          </p:cNvSpPr>
          <p:nvPr>
            <p:ph type="ctrTitle"/>
          </p:nvPr>
        </p:nvSpPr>
        <p:spPr>
          <a:xfrm>
            <a:off x="550415" y="701335"/>
            <a:ext cx="11034943" cy="5877017"/>
          </a:xfrm>
        </p:spPr>
        <p:txBody>
          <a:bodyPr>
            <a:normAutofit fontScale="90000"/>
          </a:bodyPr>
          <a:lstStyle/>
          <a:p>
            <a:pPr lvl="0" algn="l">
              <a:defRPr/>
            </a:pPr>
            <a:br>
              <a:rPr lang="en-GB" sz="3100" b="1" dirty="0">
                <a:solidFill>
                  <a:srgbClr val="FFFFFF"/>
                </a:solidFill>
                <a:latin typeface="+mn-lt"/>
              </a:rPr>
            </a:br>
            <a:r>
              <a:rPr lang="en-GB" sz="3100" b="1" dirty="0">
                <a:solidFill>
                  <a:sysClr val="window" lastClr="FFFFFF"/>
                </a:solidFill>
                <a:latin typeface="Calibri" panose="020F0502020204030204"/>
              </a:rPr>
              <a:t>All the people in the synagogue were furious when they heard this</a:t>
            </a:r>
            <a:br>
              <a:rPr lang="en-GB" sz="3100" b="1" dirty="0">
                <a:solidFill>
                  <a:sysClr val="window" lastClr="FFFFFF"/>
                </a:solidFill>
                <a:latin typeface="Calibri" panose="020F0502020204030204"/>
              </a:rPr>
            </a:br>
            <a:br>
              <a:rPr lang="en-GB" sz="3100" b="1" dirty="0">
                <a:solidFill>
                  <a:sysClr val="window" lastClr="FFFFFF"/>
                </a:solidFill>
                <a:latin typeface="Calibri" panose="020F0502020204030204"/>
              </a:rPr>
            </a:br>
            <a:r>
              <a:rPr lang="en-GB" sz="3100" b="1" dirty="0">
                <a:solidFill>
                  <a:sysClr val="window" lastClr="FFFFFF"/>
                </a:solidFill>
                <a:latin typeface="Calibri" panose="020F0502020204030204"/>
              </a:rPr>
              <a:t>They got up</a:t>
            </a:r>
            <a:br>
              <a:rPr lang="en-GB" sz="3100" b="1" dirty="0">
                <a:solidFill>
                  <a:sysClr val="window" lastClr="FFFFFF"/>
                </a:solidFill>
                <a:latin typeface="Calibri" panose="020F0502020204030204"/>
              </a:rPr>
            </a:br>
            <a:br>
              <a:rPr lang="en-GB" sz="3100" b="1" dirty="0">
                <a:solidFill>
                  <a:sysClr val="window" lastClr="FFFFFF"/>
                </a:solidFill>
                <a:latin typeface="Calibri" panose="020F0502020204030204"/>
              </a:rPr>
            </a:br>
            <a:br>
              <a:rPr lang="en-GB" sz="3100" b="1" dirty="0">
                <a:solidFill>
                  <a:sysClr val="window" lastClr="FFFFFF"/>
                </a:solidFill>
                <a:latin typeface="Calibri" panose="020F0502020204030204"/>
              </a:rPr>
            </a:br>
            <a:br>
              <a:rPr lang="en-GB" sz="3100" b="1" dirty="0">
                <a:solidFill>
                  <a:sysClr val="window" lastClr="FFFFFF"/>
                </a:solidFill>
                <a:latin typeface="Calibri" panose="020F0502020204030204"/>
              </a:rPr>
            </a:br>
            <a:br>
              <a:rPr lang="en-GB" sz="3100" b="1" dirty="0">
                <a:solidFill>
                  <a:sysClr val="window" lastClr="FFFFFF"/>
                </a:solidFill>
                <a:latin typeface="Calibri" panose="020F0502020204030204"/>
              </a:rPr>
            </a:br>
            <a:br>
              <a:rPr lang="en-GB" sz="3100" b="1" dirty="0">
                <a:solidFill>
                  <a:sysClr val="window" lastClr="FFFFFF"/>
                </a:solidFill>
                <a:latin typeface="Calibri" panose="020F0502020204030204"/>
              </a:rPr>
            </a:br>
            <a:br>
              <a:rPr lang="en-GB" sz="3100" b="1" dirty="0">
                <a:solidFill>
                  <a:sysClr val="window" lastClr="FFFFFF"/>
                </a:solidFill>
                <a:latin typeface="Calibri" panose="020F0502020204030204"/>
              </a:rPr>
            </a:br>
            <a:r>
              <a:rPr lang="en-GB" sz="3100" b="1" dirty="0">
                <a:solidFill>
                  <a:sysClr val="window" lastClr="FFFFFF"/>
                </a:solidFill>
                <a:latin typeface="Calibri" panose="020F0502020204030204"/>
              </a:rPr>
              <a:t>Drove him out of the town and took him to the cliff </a:t>
            </a:r>
            <a:br>
              <a:rPr lang="en-GB" sz="3100" b="1" dirty="0">
                <a:solidFill>
                  <a:sysClr val="window" lastClr="FFFFFF"/>
                </a:solidFill>
                <a:latin typeface="Calibri" panose="020F0502020204030204"/>
              </a:rPr>
            </a:br>
            <a:r>
              <a:rPr lang="en-GB" sz="3100" b="1" dirty="0">
                <a:solidFill>
                  <a:sysClr val="window" lastClr="FFFFFF"/>
                </a:solidFill>
                <a:latin typeface="Calibri" panose="020F0502020204030204"/>
              </a:rPr>
              <a:t>to throw him over the edge</a:t>
            </a:r>
            <a:br>
              <a:rPr lang="en-GB" sz="3100" b="1" dirty="0">
                <a:solidFill>
                  <a:sysClr val="window" lastClr="FFFFFF"/>
                </a:solidFill>
                <a:latin typeface="Calibri" panose="020F0502020204030204"/>
              </a:rPr>
            </a:br>
            <a:br>
              <a:rPr lang="en-GB" sz="3100" b="1" dirty="0">
                <a:solidFill>
                  <a:sysClr val="window" lastClr="FFFFFF"/>
                </a:solidFill>
                <a:latin typeface="Calibri" panose="020F0502020204030204"/>
              </a:rPr>
            </a:br>
            <a:r>
              <a:rPr lang="en-GB" sz="3100" b="1" dirty="0">
                <a:solidFill>
                  <a:sysClr val="window" lastClr="FFFFFF"/>
                </a:solidFill>
                <a:latin typeface="Calibri" panose="020F0502020204030204"/>
              </a:rPr>
              <a:t>But he walked right through the crowd and went on his way</a:t>
            </a:r>
            <a:br>
              <a:rPr lang="en-GB" sz="3100" b="1" dirty="0">
                <a:solidFill>
                  <a:srgbClr val="FFFFFF"/>
                </a:solidFill>
              </a:rPr>
            </a:br>
            <a:r>
              <a:rPr lang="en-GB" sz="2400" dirty="0">
                <a:solidFill>
                  <a:srgbClr val="FFFFFF"/>
                </a:solidFill>
                <a:latin typeface="+mn-lt"/>
              </a:rPr>
              <a:t>		</a:t>
            </a:r>
          </a:p>
        </p:txBody>
      </p:sp>
    </p:spTree>
    <p:extLst>
      <p:ext uri="{BB962C8B-B14F-4D97-AF65-F5344CB8AC3E}">
        <p14:creationId xmlns:p14="http://schemas.microsoft.com/office/powerpoint/2010/main" val="156888936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0" name="Rectangle 72">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32EB6513-B90A-4352-8F12-5C7E58FA58B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687" r="3697" b="9091"/>
          <a:stretch/>
        </p:blipFill>
        <p:spPr bwMode="auto">
          <a:xfrm>
            <a:off x="6097" y="-18278"/>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1" name="Rectangle 74">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2" name="Rectangle 7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9" name="Rectangle 7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6CDF1C02-A099-4D75-9709-A5A6A6E96C50}"/>
              </a:ext>
            </a:extLst>
          </p:cNvPr>
          <p:cNvSpPr/>
          <p:nvPr/>
        </p:nvSpPr>
        <p:spPr>
          <a:xfrm>
            <a:off x="7534656" y="4175760"/>
            <a:ext cx="4340352" cy="792480"/>
          </a:xfrm>
          <a:prstGeom prst="rect">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84DB662-A9A6-5C4F-987B-63EED530E262}"/>
              </a:ext>
            </a:extLst>
          </p:cNvPr>
          <p:cNvSpPr>
            <a:spLocks noGrp="1"/>
          </p:cNvSpPr>
          <p:nvPr>
            <p:ph type="ctrTitle"/>
          </p:nvPr>
        </p:nvSpPr>
        <p:spPr>
          <a:xfrm>
            <a:off x="5059680" y="1090614"/>
            <a:ext cx="6815328" cy="3980789"/>
          </a:xfrm>
        </p:spPr>
        <p:txBody>
          <a:bodyPr anchor="b">
            <a:normAutofit/>
          </a:bodyPr>
          <a:lstStyle/>
          <a:p>
            <a:r>
              <a:rPr lang="en-GB" sz="7200" b="1" dirty="0">
                <a:latin typeface="Bradley Hand ITC" panose="03070402050302030203" pitchFamily="66" charset="0"/>
              </a:rPr>
              <a:t>Jesus had to break the mould…</a:t>
            </a:r>
            <a:br>
              <a:rPr lang="en-GB" sz="1600" b="1" dirty="0"/>
            </a:br>
            <a:r>
              <a:rPr lang="en-GB" sz="1600" dirty="0">
                <a:latin typeface="+mn-lt"/>
              </a:rPr>
              <a:t>		</a:t>
            </a:r>
          </a:p>
        </p:txBody>
      </p:sp>
    </p:spTree>
    <p:extLst>
      <p:ext uri="{BB962C8B-B14F-4D97-AF65-F5344CB8AC3E}">
        <p14:creationId xmlns:p14="http://schemas.microsoft.com/office/powerpoint/2010/main" val="412457309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0" name="Rectangle 72">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32EB6513-B90A-4352-8F12-5C7E58FA58B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687" r="3697" b="9091"/>
          <a:stretch/>
        </p:blipFill>
        <p:spPr bwMode="auto">
          <a:xfrm>
            <a:off x="6097" y="-18278"/>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1" name="Rectangle 74">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2" name="Rectangle 7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9" name="Rectangle 7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6CDF1C02-A099-4D75-9709-A5A6A6E96C50}"/>
              </a:ext>
            </a:extLst>
          </p:cNvPr>
          <p:cNvSpPr/>
          <p:nvPr/>
        </p:nvSpPr>
        <p:spPr>
          <a:xfrm>
            <a:off x="7534656" y="4175760"/>
            <a:ext cx="4340352" cy="792480"/>
          </a:xfrm>
          <a:prstGeom prst="rect">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84DB662-A9A6-5C4F-987B-63EED530E262}"/>
              </a:ext>
            </a:extLst>
          </p:cNvPr>
          <p:cNvSpPr>
            <a:spLocks noGrp="1"/>
          </p:cNvSpPr>
          <p:nvPr>
            <p:ph type="ctrTitle"/>
          </p:nvPr>
        </p:nvSpPr>
        <p:spPr>
          <a:xfrm>
            <a:off x="5059680" y="1090614"/>
            <a:ext cx="6815328" cy="3980789"/>
          </a:xfrm>
        </p:spPr>
        <p:txBody>
          <a:bodyPr anchor="b">
            <a:normAutofit/>
          </a:bodyPr>
          <a:lstStyle/>
          <a:p>
            <a:pPr algn="l"/>
            <a:r>
              <a:rPr lang="en-GB" sz="3100" b="1" dirty="0">
                <a:latin typeface="Bradley Hand ITC" panose="03070402050302030203" pitchFamily="66" charset="0"/>
              </a:rPr>
              <a:t>“The Spirit of the Lord is on me</a:t>
            </a:r>
            <a:br>
              <a:rPr lang="en-GB" sz="3100" b="1" dirty="0">
                <a:latin typeface="Bradley Hand ITC" panose="03070402050302030203" pitchFamily="66" charset="0"/>
              </a:rPr>
            </a:br>
            <a:r>
              <a:rPr lang="en-GB" sz="3100" b="1" dirty="0">
                <a:latin typeface="Bradley Hand ITC" panose="03070402050302030203" pitchFamily="66" charset="0"/>
              </a:rPr>
              <a:t>Because he has anointed me </a:t>
            </a:r>
            <a:br>
              <a:rPr lang="en-GB" sz="3100" b="1" dirty="0">
                <a:latin typeface="Bradley Hand ITC" panose="03070402050302030203" pitchFamily="66" charset="0"/>
              </a:rPr>
            </a:br>
            <a:r>
              <a:rPr lang="en-GB" sz="3100" b="1" dirty="0">
                <a:latin typeface="Bradley Hand ITC" panose="03070402050302030203" pitchFamily="66" charset="0"/>
              </a:rPr>
              <a:t>to preach good news to the poor</a:t>
            </a:r>
            <a:br>
              <a:rPr lang="en-GB" sz="3100" b="1" dirty="0">
                <a:latin typeface="Bradley Hand ITC" panose="03070402050302030203" pitchFamily="66" charset="0"/>
              </a:rPr>
            </a:br>
            <a:r>
              <a:rPr lang="en-GB" sz="3100" b="1" dirty="0">
                <a:latin typeface="Bradley Hand ITC" panose="03070402050302030203" pitchFamily="66" charset="0"/>
              </a:rPr>
              <a:t>He has sent me </a:t>
            </a:r>
            <a:br>
              <a:rPr lang="en-GB" sz="3100" b="1" dirty="0">
                <a:latin typeface="Bradley Hand ITC" panose="03070402050302030203" pitchFamily="66" charset="0"/>
              </a:rPr>
            </a:br>
            <a:r>
              <a:rPr lang="en-GB" sz="3100" b="1" dirty="0">
                <a:latin typeface="Bradley Hand ITC" panose="03070402050302030203" pitchFamily="66" charset="0"/>
              </a:rPr>
              <a:t>to bring freedom to the prisoners</a:t>
            </a:r>
            <a:br>
              <a:rPr lang="en-GB" sz="3100" b="1" dirty="0">
                <a:latin typeface="Bradley Hand ITC" panose="03070402050302030203" pitchFamily="66" charset="0"/>
              </a:rPr>
            </a:br>
            <a:r>
              <a:rPr lang="en-GB" sz="3100" b="1" dirty="0">
                <a:latin typeface="Bradley Hand ITC" panose="03070402050302030203" pitchFamily="66" charset="0"/>
              </a:rPr>
              <a:t>and recovery of sight for the blind</a:t>
            </a:r>
            <a:br>
              <a:rPr lang="en-GB" sz="3100" b="1" dirty="0">
                <a:latin typeface="Bradley Hand ITC" panose="03070402050302030203" pitchFamily="66" charset="0"/>
              </a:rPr>
            </a:br>
            <a:r>
              <a:rPr lang="en-GB" sz="3100" b="1" dirty="0">
                <a:latin typeface="Bradley Hand ITC" panose="03070402050302030203" pitchFamily="66" charset="0"/>
              </a:rPr>
              <a:t>to release the oppressed</a:t>
            </a:r>
            <a:br>
              <a:rPr lang="en-GB" sz="3100" b="1" dirty="0">
                <a:latin typeface="Bradley Hand ITC" panose="03070402050302030203" pitchFamily="66" charset="0"/>
              </a:rPr>
            </a:br>
            <a:r>
              <a:rPr lang="en-GB" sz="3100" b="1" dirty="0">
                <a:latin typeface="Bradley Hand ITC" panose="03070402050302030203" pitchFamily="66" charset="0"/>
              </a:rPr>
              <a:t>to declare the year of the Lord’s favour.”</a:t>
            </a:r>
            <a:br>
              <a:rPr lang="en-GB" sz="1600" b="1" dirty="0"/>
            </a:br>
            <a:r>
              <a:rPr lang="en-GB" sz="1600" dirty="0">
                <a:latin typeface="+mn-lt"/>
              </a:rPr>
              <a:t>		</a:t>
            </a:r>
          </a:p>
        </p:txBody>
      </p:sp>
      <p:sp>
        <p:nvSpPr>
          <p:cNvPr id="4" name="TextBox 3">
            <a:extLst>
              <a:ext uri="{FF2B5EF4-FFF2-40B4-BE49-F238E27FC236}">
                <a16:creationId xmlns:a16="http://schemas.microsoft.com/office/drawing/2014/main" id="{1A07BBFE-D655-43F2-92DD-B1C375CB0B8B}"/>
              </a:ext>
            </a:extLst>
          </p:cNvPr>
          <p:cNvSpPr txBox="1"/>
          <p:nvPr/>
        </p:nvSpPr>
        <p:spPr>
          <a:xfrm>
            <a:off x="232118" y="5345723"/>
            <a:ext cx="11584744" cy="1200329"/>
          </a:xfrm>
          <a:prstGeom prst="rect">
            <a:avLst/>
          </a:prstGeom>
          <a:solidFill>
            <a:schemeClr val="accent2"/>
          </a:solidFill>
          <a:ln w="3175">
            <a:solidFill>
              <a:schemeClr val="tx1"/>
            </a:solidFill>
          </a:ln>
        </p:spPr>
        <p:txBody>
          <a:bodyPr wrap="square" rtlCol="0">
            <a:spAutoFit/>
          </a:bodyPr>
          <a:lstStyle/>
          <a:p>
            <a:pPr algn="ctr"/>
            <a:r>
              <a:rPr lang="en-GB" sz="2400" b="1" dirty="0"/>
              <a:t>This is Jesus’ vision of what his life is all about. </a:t>
            </a:r>
          </a:p>
          <a:p>
            <a:pPr algn="ctr"/>
            <a:r>
              <a:rPr lang="en-GB" sz="2400" b="1" dirty="0"/>
              <a:t>Have a go at writing it in modern terms – turning it into an advert for Jesus – This can be a written advert (use the flip chart) or a performed one.  You have 10 minutes.</a:t>
            </a:r>
          </a:p>
        </p:txBody>
      </p:sp>
    </p:spTree>
    <p:extLst>
      <p:ext uri="{BB962C8B-B14F-4D97-AF65-F5344CB8AC3E}">
        <p14:creationId xmlns:p14="http://schemas.microsoft.com/office/powerpoint/2010/main" val="129647146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6" name="Picture 4" descr="See the source image">
            <a:extLst>
              <a:ext uri="{FF2B5EF4-FFF2-40B4-BE49-F238E27FC236}">
                <a16:creationId xmlns:a16="http://schemas.microsoft.com/office/drawing/2014/main" id="{A0BBD9BF-002D-4884-B04A-371EDA4743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3047"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4DB662-A9A6-5C4F-987B-63EED530E262}"/>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GB" sz="3600">
                <a:solidFill>
                  <a:srgbClr val="FFFFFF"/>
                </a:solidFill>
              </a:rPr>
              <a:t>The splendour of the King (age to age he stands)</a:t>
            </a:r>
            <a:br>
              <a:rPr lang="en-GB" sz="3600">
                <a:solidFill>
                  <a:srgbClr val="FFFFFF"/>
                </a:solidFill>
              </a:rPr>
            </a:br>
            <a:br>
              <a:rPr lang="en-GB" sz="3600">
                <a:solidFill>
                  <a:srgbClr val="FFFFFF"/>
                </a:solidFill>
              </a:rPr>
            </a:br>
            <a:br>
              <a:rPr lang="en-GB" sz="3600">
                <a:solidFill>
                  <a:srgbClr val="FFFFFF"/>
                </a:solidFill>
              </a:rPr>
            </a:br>
            <a:br>
              <a:rPr lang="en-GB" sz="3600">
                <a:solidFill>
                  <a:srgbClr val="FFFFFF"/>
                </a:solidFill>
              </a:rPr>
            </a:br>
            <a:br>
              <a:rPr lang="en-GB" sz="3600" b="1">
                <a:solidFill>
                  <a:srgbClr val="FFFFFF"/>
                </a:solidFill>
              </a:rPr>
            </a:br>
            <a:br>
              <a:rPr lang="en-GB" sz="3600" b="1">
                <a:solidFill>
                  <a:srgbClr val="FFFFFF"/>
                </a:solidFill>
              </a:rPr>
            </a:br>
            <a:r>
              <a:rPr lang="en-GB" sz="3600">
                <a:solidFill>
                  <a:srgbClr val="FFFFFF"/>
                </a:solidFill>
                <a:latin typeface="+mn-lt"/>
              </a:rPr>
              <a:t>		</a:t>
            </a:r>
          </a:p>
        </p:txBody>
      </p:sp>
    </p:spTree>
    <p:extLst>
      <p:ext uri="{BB962C8B-B14F-4D97-AF65-F5344CB8AC3E}">
        <p14:creationId xmlns:p14="http://schemas.microsoft.com/office/powerpoint/2010/main" val="949957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A8CCCB6D-5162-4AAE-A5E3-3AC55410D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0BCD8C04-CC7B-40EF-82EB-E9821F79BB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0" y="2458"/>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4DB662-A9A6-5C4F-987B-63EED530E262}"/>
              </a:ext>
            </a:extLst>
          </p:cNvPr>
          <p:cNvSpPr>
            <a:spLocks noGrp="1"/>
          </p:cNvSpPr>
          <p:nvPr>
            <p:ph type="ctrTitle"/>
          </p:nvPr>
        </p:nvSpPr>
        <p:spPr>
          <a:xfrm>
            <a:off x="278969" y="196948"/>
            <a:ext cx="11242471" cy="6464104"/>
          </a:xfrm>
        </p:spPr>
        <p:txBody>
          <a:bodyPr>
            <a:normAutofit/>
          </a:bodyPr>
          <a:lstStyle/>
          <a:p>
            <a:r>
              <a:rPr lang="en-GB" sz="4400" dirty="0">
                <a:solidFill>
                  <a:schemeClr val="bg1"/>
                </a:solidFill>
              </a:rPr>
              <a:t>"I am who you say I am”</a:t>
            </a:r>
            <a:br>
              <a:rPr lang="en-GB" sz="4400" dirty="0">
                <a:solidFill>
                  <a:srgbClr val="FFFFFF"/>
                </a:solidFill>
              </a:rPr>
            </a:br>
            <a:br>
              <a:rPr lang="en-GB" sz="4400" dirty="0">
                <a:solidFill>
                  <a:srgbClr val="FFFFFF"/>
                </a:solidFill>
              </a:rPr>
            </a:br>
            <a:br>
              <a:rPr lang="en-GB" sz="4400" dirty="0">
                <a:solidFill>
                  <a:srgbClr val="FFFFFF"/>
                </a:solidFill>
              </a:rPr>
            </a:br>
            <a:br>
              <a:rPr lang="en-GB" sz="4400" dirty="0">
                <a:solidFill>
                  <a:srgbClr val="FFFFFF"/>
                </a:solidFill>
              </a:rPr>
            </a:br>
            <a:br>
              <a:rPr lang="en-GB" sz="4400" dirty="0">
                <a:solidFill>
                  <a:srgbClr val="FFFFFF"/>
                </a:solidFill>
              </a:rPr>
            </a:br>
            <a:br>
              <a:rPr lang="en-GB" sz="4400" dirty="0">
                <a:solidFill>
                  <a:srgbClr val="FFFFFF"/>
                </a:solidFill>
              </a:rPr>
            </a:br>
            <a:br>
              <a:rPr lang="en-GB" sz="2700" b="1" dirty="0">
                <a:solidFill>
                  <a:schemeClr val="bg1"/>
                </a:solidFill>
              </a:rPr>
            </a:br>
            <a:br>
              <a:rPr lang="en-GB" sz="2700" b="1" dirty="0">
                <a:solidFill>
                  <a:schemeClr val="bg1"/>
                </a:solidFill>
              </a:rPr>
            </a:br>
            <a:r>
              <a:rPr lang="en-GB" sz="2700" dirty="0">
                <a:solidFill>
                  <a:schemeClr val="bg1"/>
                </a:solidFill>
                <a:latin typeface="+mn-lt"/>
              </a:rPr>
              <a:t>		</a:t>
            </a:r>
          </a:p>
        </p:txBody>
      </p:sp>
    </p:spTree>
    <p:extLst>
      <p:ext uri="{BB962C8B-B14F-4D97-AF65-F5344CB8AC3E}">
        <p14:creationId xmlns:p14="http://schemas.microsoft.com/office/powerpoint/2010/main" val="4242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7170" name="Picture 2" descr="Image result for oil capsules">
            <a:extLst>
              <a:ext uri="{FF2B5EF4-FFF2-40B4-BE49-F238E27FC236}">
                <a16:creationId xmlns:a16="http://schemas.microsoft.com/office/drawing/2014/main" id="{8F010B41-473A-4B2E-BB3F-75A6E53476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69"/>
          <a:stretch/>
        </p:blipFill>
        <p:spPr bwMode="auto">
          <a:xfrm>
            <a:off x="20" y="10"/>
            <a:ext cx="12188932" cy="6857990"/>
          </a:xfrm>
          <a:prstGeom prst="rect">
            <a:avLst/>
          </a:prstGeom>
          <a:noFill/>
          <a:extLst>
            <a:ext uri="{909E8E84-426E-40DD-AFC4-6F175D3DCCD1}">
              <a14:hiddenFill xmlns:a14="http://schemas.microsoft.com/office/drawing/2010/main">
                <a:solidFill>
                  <a:srgbClr val="FFFFFF"/>
                </a:solidFill>
              </a14:hiddenFill>
            </a:ext>
          </a:extLst>
        </p:spPr>
      </p:pic>
      <p:sp>
        <p:nvSpPr>
          <p:cNvPr id="7174" name="Freeform: Shape 73">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Content Placeholder 8">
            <a:extLst>
              <a:ext uri="{FF2B5EF4-FFF2-40B4-BE49-F238E27FC236}">
                <a16:creationId xmlns:a16="http://schemas.microsoft.com/office/drawing/2014/main" id="{5B0CBDA1-031A-474F-8B85-F358521277DB}"/>
              </a:ext>
            </a:extLst>
          </p:cNvPr>
          <p:cNvSpPr>
            <a:spLocks noGrp="1"/>
          </p:cNvSpPr>
          <p:nvPr>
            <p:ph idx="1"/>
          </p:nvPr>
        </p:nvSpPr>
        <p:spPr>
          <a:xfrm>
            <a:off x="618063" y="4199138"/>
            <a:ext cx="9565028" cy="1907023"/>
          </a:xfrm>
        </p:spPr>
        <p:txBody>
          <a:bodyPr>
            <a:noAutofit/>
          </a:bodyPr>
          <a:lstStyle/>
          <a:p>
            <a:pPr marL="0" indent="0">
              <a:buNone/>
            </a:pPr>
            <a:r>
              <a:rPr lang="en-GB" dirty="0"/>
              <a:t>Jesus spoke of being “anointed” to do the work God sent him to do.  Break open an oil capsule and anoint yourself.  Pray for God’s Spirit to be upon you to enable you to be the person God made you to be and do the work God sends you to do”</a:t>
            </a:r>
          </a:p>
        </p:txBody>
      </p:sp>
      <p:sp>
        <p:nvSpPr>
          <p:cNvPr id="17" name="TextBox 16">
            <a:extLst>
              <a:ext uri="{FF2B5EF4-FFF2-40B4-BE49-F238E27FC236}">
                <a16:creationId xmlns:a16="http://schemas.microsoft.com/office/drawing/2014/main" id="{C5FDCC83-31E6-4236-A276-00B97FA73CFB}"/>
              </a:ext>
            </a:extLst>
          </p:cNvPr>
          <p:cNvSpPr txBox="1"/>
          <p:nvPr/>
        </p:nvSpPr>
        <p:spPr>
          <a:xfrm>
            <a:off x="9401828" y="297801"/>
            <a:ext cx="2253255" cy="1323439"/>
          </a:xfrm>
          <a:prstGeom prst="rect">
            <a:avLst/>
          </a:prstGeom>
          <a:noFill/>
        </p:spPr>
        <p:txBody>
          <a:bodyPr wrap="square">
            <a:spAutoFit/>
          </a:bodyPr>
          <a:lstStyle/>
          <a:p>
            <a:pPr marL="0" indent="0">
              <a:buNone/>
            </a:pPr>
            <a:r>
              <a:rPr lang="en-GB" sz="8000" dirty="0">
                <a:solidFill>
                  <a:schemeClr val="bg1"/>
                </a:solidFill>
                <a:latin typeface="+mj-lt"/>
              </a:rPr>
              <a:t>PRAY</a:t>
            </a:r>
            <a:endParaRPr lang="en-GB" sz="8000" dirty="0">
              <a:solidFill>
                <a:schemeClr val="bg1"/>
              </a:solidFill>
            </a:endParaRPr>
          </a:p>
        </p:txBody>
      </p:sp>
    </p:spTree>
    <p:extLst>
      <p:ext uri="{BB962C8B-B14F-4D97-AF65-F5344CB8AC3E}">
        <p14:creationId xmlns:p14="http://schemas.microsoft.com/office/powerpoint/2010/main" val="3301414513"/>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hree lit candles on wood table next to window on dark, rainy day">
            <a:extLst>
              <a:ext uri="{FF2B5EF4-FFF2-40B4-BE49-F238E27FC236}">
                <a16:creationId xmlns:a16="http://schemas.microsoft.com/office/drawing/2014/main" id="{26C1E098-4782-3147-956B-6CD1CE1BDD59}"/>
              </a:ext>
            </a:extLst>
          </p:cNvPr>
          <p:cNvPicPr>
            <a:picLocks noChangeAspect="1"/>
          </p:cNvPicPr>
          <p:nvPr/>
        </p:nvPicPr>
        <p:blipFill rotWithShape="1">
          <a:blip r:embed="rId3"/>
          <a:srcRect l="14159" r="7250" b="-1"/>
          <a:stretch/>
        </p:blipFill>
        <p:spPr>
          <a:xfrm>
            <a:off x="4986201" y="-121910"/>
            <a:ext cx="8074479" cy="6857990"/>
          </a:xfrm>
          <a:prstGeom prst="rect">
            <a:avLst/>
          </a:prstGeom>
        </p:spPr>
      </p:pic>
      <p:sp>
        <p:nvSpPr>
          <p:cNvPr id="12" name="Freeform: Shape 11">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Content Placeholder 8">
            <a:extLst>
              <a:ext uri="{FF2B5EF4-FFF2-40B4-BE49-F238E27FC236}">
                <a16:creationId xmlns:a16="http://schemas.microsoft.com/office/drawing/2014/main" id="{5B0CBDA1-031A-474F-8B85-F358521277DB}"/>
              </a:ext>
            </a:extLst>
          </p:cNvPr>
          <p:cNvSpPr>
            <a:spLocks noGrp="1"/>
          </p:cNvSpPr>
          <p:nvPr>
            <p:ph idx="1"/>
          </p:nvPr>
        </p:nvSpPr>
        <p:spPr>
          <a:xfrm>
            <a:off x="304609" y="690324"/>
            <a:ext cx="6309551" cy="5476874"/>
          </a:xfrm>
        </p:spPr>
        <p:txBody>
          <a:bodyPr>
            <a:normAutofit/>
          </a:bodyPr>
          <a:lstStyle/>
          <a:p>
            <a:pPr marL="0" indent="0">
              <a:buNone/>
            </a:pPr>
            <a:r>
              <a:rPr lang="en-GB" sz="7200" dirty="0">
                <a:latin typeface="+mj-lt"/>
              </a:rPr>
              <a:t>PRAY</a:t>
            </a:r>
            <a:endParaRPr lang="en-GB" sz="2600" dirty="0"/>
          </a:p>
          <a:p>
            <a:pPr marL="0" indent="0">
              <a:buNone/>
            </a:pPr>
            <a:r>
              <a:rPr lang="en-GB" sz="2600" dirty="0"/>
              <a:t>Think about</a:t>
            </a:r>
          </a:p>
          <a:p>
            <a:pPr marL="0" indent="0">
              <a:buNone/>
            </a:pPr>
            <a:r>
              <a:rPr lang="en-GB" sz="2800" b="1" dirty="0">
                <a:latin typeface="Bradley Hand ITC" panose="03070402050302030203" pitchFamily="66" charset="0"/>
              </a:rPr>
              <a:t>good news to the poor</a:t>
            </a:r>
            <a:br>
              <a:rPr lang="en-GB" sz="2800" b="1" dirty="0">
                <a:latin typeface="Bradley Hand ITC" panose="03070402050302030203" pitchFamily="66" charset="0"/>
              </a:rPr>
            </a:br>
            <a:r>
              <a:rPr lang="en-GB" sz="2800" b="1" dirty="0">
                <a:latin typeface="Bradley Hand ITC" panose="03070402050302030203" pitchFamily="66" charset="0"/>
              </a:rPr>
              <a:t>freedom for prisoners</a:t>
            </a:r>
            <a:br>
              <a:rPr lang="en-GB" sz="2800" b="1" dirty="0">
                <a:latin typeface="Bradley Hand ITC" panose="03070402050302030203" pitchFamily="66" charset="0"/>
              </a:rPr>
            </a:br>
            <a:r>
              <a:rPr lang="en-GB" sz="2800" b="1" dirty="0">
                <a:latin typeface="Bradley Hand ITC" panose="03070402050302030203" pitchFamily="66" charset="0"/>
              </a:rPr>
              <a:t>recovery of sight for the blind</a:t>
            </a:r>
            <a:br>
              <a:rPr lang="en-GB" sz="2800" b="1" dirty="0">
                <a:latin typeface="Bradley Hand ITC" panose="03070402050302030203" pitchFamily="66" charset="0"/>
              </a:rPr>
            </a:br>
            <a:r>
              <a:rPr lang="en-GB" sz="2800" b="1" dirty="0">
                <a:latin typeface="Bradley Hand ITC" panose="03070402050302030203" pitchFamily="66" charset="0"/>
              </a:rPr>
              <a:t>release for oppressed</a:t>
            </a:r>
          </a:p>
          <a:p>
            <a:pPr marL="0" indent="0">
              <a:buNone/>
            </a:pPr>
            <a:r>
              <a:rPr lang="en-GB" sz="2800" b="1" dirty="0">
                <a:latin typeface="Bradley Hand ITC" panose="03070402050302030203" pitchFamily="66" charset="0"/>
              </a:rPr>
              <a:t>A year of God’s favour…</a:t>
            </a:r>
          </a:p>
          <a:p>
            <a:pPr marL="0" indent="0">
              <a:buNone/>
            </a:pPr>
            <a:br>
              <a:rPr lang="en-GB" sz="2800" b="1" dirty="0">
                <a:latin typeface="Bradley Hand ITC" panose="03070402050302030203" pitchFamily="66" charset="0"/>
              </a:rPr>
            </a:br>
            <a:r>
              <a:rPr lang="en-GB" sz="2600" dirty="0"/>
              <a:t>Light a candle and name someone or something you personally want to pray for</a:t>
            </a:r>
          </a:p>
          <a:p>
            <a:pPr marL="0" indent="0">
              <a:buNone/>
            </a:pPr>
            <a:endParaRPr lang="en-GB" sz="2600" dirty="0"/>
          </a:p>
        </p:txBody>
      </p:sp>
    </p:spTree>
    <p:extLst>
      <p:ext uri="{BB962C8B-B14F-4D97-AF65-F5344CB8AC3E}">
        <p14:creationId xmlns:p14="http://schemas.microsoft.com/office/powerpoint/2010/main" val="1690439437"/>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hree lit candles on wood table next to window on dark, rainy day">
            <a:extLst>
              <a:ext uri="{FF2B5EF4-FFF2-40B4-BE49-F238E27FC236}">
                <a16:creationId xmlns:a16="http://schemas.microsoft.com/office/drawing/2014/main" id="{26C1E098-4782-3147-956B-6CD1CE1BDD59}"/>
              </a:ext>
            </a:extLst>
          </p:cNvPr>
          <p:cNvPicPr>
            <a:picLocks noChangeAspect="1"/>
          </p:cNvPicPr>
          <p:nvPr/>
        </p:nvPicPr>
        <p:blipFill rotWithShape="1">
          <a:blip r:embed="rId3"/>
          <a:srcRect l="14159" r="7250" b="-1"/>
          <a:stretch/>
        </p:blipFill>
        <p:spPr>
          <a:xfrm>
            <a:off x="4986201" y="-121910"/>
            <a:ext cx="8074479" cy="6857990"/>
          </a:xfrm>
          <a:prstGeom prst="rect">
            <a:avLst/>
          </a:prstGeom>
        </p:spPr>
      </p:pic>
      <p:sp>
        <p:nvSpPr>
          <p:cNvPr id="12" name="Freeform: Shape 11">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Content Placeholder 8">
            <a:extLst>
              <a:ext uri="{FF2B5EF4-FFF2-40B4-BE49-F238E27FC236}">
                <a16:creationId xmlns:a16="http://schemas.microsoft.com/office/drawing/2014/main" id="{5B0CBDA1-031A-474F-8B85-F358521277DB}"/>
              </a:ext>
            </a:extLst>
          </p:cNvPr>
          <p:cNvSpPr>
            <a:spLocks noGrp="1"/>
          </p:cNvSpPr>
          <p:nvPr>
            <p:ph idx="1"/>
          </p:nvPr>
        </p:nvSpPr>
        <p:spPr>
          <a:xfrm>
            <a:off x="304609" y="533400"/>
            <a:ext cx="7431174" cy="6324600"/>
          </a:xfrm>
        </p:spPr>
        <p:txBody>
          <a:bodyPr>
            <a:normAutofit fontScale="92500" lnSpcReduction="10000"/>
          </a:bodyPr>
          <a:lstStyle/>
          <a:p>
            <a:pPr marL="0" indent="0">
              <a:buNone/>
            </a:pPr>
            <a:r>
              <a:rPr lang="en-GB" sz="7200" dirty="0">
                <a:latin typeface="+mj-lt"/>
              </a:rPr>
              <a:t>Our Father</a:t>
            </a:r>
            <a:r>
              <a:rPr lang="en-GB" sz="2600" dirty="0"/>
              <a:t>, </a:t>
            </a:r>
          </a:p>
          <a:p>
            <a:pPr marL="0" indent="0">
              <a:spcBef>
                <a:spcPts val="400"/>
              </a:spcBef>
              <a:buNone/>
            </a:pPr>
            <a:r>
              <a:rPr lang="en-GB" sz="3000" dirty="0"/>
              <a:t>who art in heaven</a:t>
            </a:r>
          </a:p>
          <a:p>
            <a:pPr marL="0" indent="0">
              <a:spcBef>
                <a:spcPts val="400"/>
              </a:spcBef>
              <a:buNone/>
            </a:pPr>
            <a:r>
              <a:rPr lang="en-GB" sz="3000" dirty="0"/>
              <a:t>Hallowed be Thy name</a:t>
            </a:r>
          </a:p>
          <a:p>
            <a:pPr marL="0" indent="0">
              <a:spcBef>
                <a:spcPts val="400"/>
              </a:spcBef>
              <a:buNone/>
            </a:pPr>
            <a:r>
              <a:rPr lang="en-GB" sz="3000" dirty="0"/>
              <a:t>Thy Kingdom come: Thy will be done</a:t>
            </a:r>
          </a:p>
          <a:p>
            <a:pPr marL="0" indent="0">
              <a:spcBef>
                <a:spcPts val="400"/>
              </a:spcBef>
              <a:buNone/>
            </a:pPr>
            <a:r>
              <a:rPr lang="en-GB" sz="3000" dirty="0"/>
              <a:t>On earth as it is in heaven</a:t>
            </a:r>
          </a:p>
          <a:p>
            <a:pPr marL="0" indent="0">
              <a:spcBef>
                <a:spcPts val="400"/>
              </a:spcBef>
              <a:buNone/>
            </a:pPr>
            <a:r>
              <a:rPr lang="en-GB" sz="3000" dirty="0"/>
              <a:t>Give us this day our daily bread</a:t>
            </a:r>
          </a:p>
          <a:p>
            <a:pPr marL="0" indent="0">
              <a:spcBef>
                <a:spcPts val="400"/>
              </a:spcBef>
              <a:buNone/>
            </a:pPr>
            <a:r>
              <a:rPr lang="en-GB" sz="3000" dirty="0"/>
              <a:t>And forgive us our trespasses</a:t>
            </a:r>
          </a:p>
          <a:p>
            <a:pPr marL="0" indent="0">
              <a:spcBef>
                <a:spcPts val="400"/>
              </a:spcBef>
              <a:buNone/>
            </a:pPr>
            <a:r>
              <a:rPr lang="en-GB" sz="3000" dirty="0"/>
              <a:t>As we forgive those who trespass against us.</a:t>
            </a:r>
          </a:p>
          <a:p>
            <a:pPr marL="0" indent="0">
              <a:spcBef>
                <a:spcPts val="400"/>
              </a:spcBef>
              <a:buNone/>
            </a:pPr>
            <a:r>
              <a:rPr lang="en-GB" sz="3000" dirty="0"/>
              <a:t>And lead us not into temptation</a:t>
            </a:r>
          </a:p>
          <a:p>
            <a:pPr marL="0" indent="0">
              <a:spcBef>
                <a:spcPts val="400"/>
              </a:spcBef>
              <a:buNone/>
            </a:pPr>
            <a:r>
              <a:rPr lang="en-GB" sz="3000" dirty="0"/>
              <a:t>But deliver us from evil</a:t>
            </a:r>
          </a:p>
          <a:p>
            <a:pPr marL="0" indent="0">
              <a:spcBef>
                <a:spcPts val="400"/>
              </a:spcBef>
              <a:buNone/>
            </a:pPr>
            <a:r>
              <a:rPr lang="en-GB" sz="3000" dirty="0"/>
              <a:t>For thine is the Kingdom, the power and the glory</a:t>
            </a:r>
          </a:p>
          <a:p>
            <a:pPr marL="0" indent="0">
              <a:buNone/>
            </a:pPr>
            <a:r>
              <a:rPr lang="en-GB" sz="3000" dirty="0"/>
              <a:t>For ever and ever.  </a:t>
            </a:r>
          </a:p>
          <a:p>
            <a:pPr marL="0" indent="0">
              <a:buNone/>
            </a:pPr>
            <a:r>
              <a:rPr lang="en-GB" sz="5400" dirty="0"/>
              <a:t>Amen</a:t>
            </a:r>
          </a:p>
        </p:txBody>
      </p:sp>
    </p:spTree>
    <p:extLst>
      <p:ext uri="{BB962C8B-B14F-4D97-AF65-F5344CB8AC3E}">
        <p14:creationId xmlns:p14="http://schemas.microsoft.com/office/powerpoint/2010/main" val="73462928"/>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4" descr="Plant growing in a concrete crack">
            <a:extLst>
              <a:ext uri="{FF2B5EF4-FFF2-40B4-BE49-F238E27FC236}">
                <a16:creationId xmlns:a16="http://schemas.microsoft.com/office/drawing/2014/main" id="{0DABB4AE-37BC-4D24-A399-44C804BBE838}"/>
              </a:ext>
            </a:extLst>
          </p:cNvPr>
          <p:cNvPicPr>
            <a:picLocks noChangeAspect="1"/>
          </p:cNvPicPr>
          <p:nvPr/>
        </p:nvPicPr>
        <p:blipFill rotWithShape="1">
          <a:blip r:embed="rId2"/>
          <a:srcRect t="9091" r="23298"/>
          <a:stretch/>
        </p:blipFill>
        <p:spPr>
          <a:xfrm>
            <a:off x="3523488" y="10"/>
            <a:ext cx="8668512" cy="6857990"/>
          </a:xfrm>
          <a:prstGeom prst="rect">
            <a:avLst/>
          </a:prstGeom>
        </p:spPr>
      </p:pic>
      <p:sp>
        <p:nvSpPr>
          <p:cNvPr id="78" name="Rectangle 77">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84DB662-A9A6-5C4F-987B-63EED530E262}"/>
              </a:ext>
            </a:extLst>
          </p:cNvPr>
          <p:cNvSpPr>
            <a:spLocks noGrp="1"/>
          </p:cNvSpPr>
          <p:nvPr>
            <p:ph type="ctrTitle"/>
          </p:nvPr>
        </p:nvSpPr>
        <p:spPr>
          <a:xfrm>
            <a:off x="477980" y="1122363"/>
            <a:ext cx="9749095" cy="3204134"/>
          </a:xfrm>
        </p:spPr>
        <p:txBody>
          <a:bodyPr anchor="b">
            <a:normAutofit fontScale="90000"/>
          </a:bodyPr>
          <a:lstStyle/>
          <a:p>
            <a:pPr algn="l"/>
            <a:r>
              <a:rPr lang="en-GB" sz="3600" b="1" dirty="0">
                <a:solidFill>
                  <a:schemeClr val="accent6">
                    <a:lumMod val="20000"/>
                    <a:lumOff val="80000"/>
                  </a:schemeClr>
                </a:solidFill>
              </a:rPr>
              <a:t>You are the everlasting God</a:t>
            </a:r>
            <a:br>
              <a:rPr lang="en-GB" sz="3600" b="1" dirty="0">
                <a:solidFill>
                  <a:schemeClr val="accent6">
                    <a:lumMod val="20000"/>
                    <a:lumOff val="80000"/>
                  </a:schemeClr>
                </a:solidFill>
              </a:rPr>
            </a:br>
            <a:r>
              <a:rPr lang="en-GB" sz="3600" b="1" dirty="0">
                <a:solidFill>
                  <a:schemeClr val="accent6">
                    <a:lumMod val="20000"/>
                    <a:lumOff val="80000"/>
                  </a:schemeClr>
                </a:solidFill>
              </a:rPr>
              <a:t>The everlasting God</a:t>
            </a:r>
            <a:br>
              <a:rPr lang="en-GB" sz="3600" b="1" dirty="0">
                <a:solidFill>
                  <a:schemeClr val="accent6">
                    <a:lumMod val="20000"/>
                    <a:lumOff val="80000"/>
                  </a:schemeClr>
                </a:solidFill>
              </a:rPr>
            </a:br>
            <a:r>
              <a:rPr lang="en-GB" sz="3600" b="1" dirty="0">
                <a:solidFill>
                  <a:schemeClr val="accent6">
                    <a:lumMod val="20000"/>
                    <a:lumOff val="80000"/>
                  </a:schemeClr>
                </a:solidFill>
              </a:rPr>
              <a:t>You do not </a:t>
            </a:r>
            <a:r>
              <a:rPr lang="en-GB" sz="3600" b="1" dirty="0" err="1">
                <a:solidFill>
                  <a:schemeClr val="accent6">
                    <a:lumMod val="20000"/>
                    <a:lumOff val="80000"/>
                  </a:schemeClr>
                </a:solidFill>
              </a:rPr>
              <a:t>faint:Y</a:t>
            </a:r>
            <a:r>
              <a:rPr lang="en-GB" sz="3600" b="1" dirty="0">
                <a:solidFill>
                  <a:schemeClr val="accent6">
                    <a:lumMod val="20000"/>
                    <a:lumOff val="80000"/>
                  </a:schemeClr>
                </a:solidFill>
              </a:rPr>
              <a:t> </a:t>
            </a:r>
            <a:r>
              <a:rPr lang="en-GB" sz="3600" b="1" dirty="0" err="1">
                <a:solidFill>
                  <a:schemeClr val="accent6">
                    <a:lumMod val="20000"/>
                    <a:lumOff val="80000"/>
                  </a:schemeClr>
                </a:solidFill>
              </a:rPr>
              <a:t>ou</a:t>
            </a:r>
            <a:r>
              <a:rPr lang="en-GB" sz="3600" b="1" dirty="0">
                <a:solidFill>
                  <a:schemeClr val="accent6">
                    <a:lumMod val="20000"/>
                    <a:lumOff val="80000"/>
                  </a:schemeClr>
                </a:solidFill>
              </a:rPr>
              <a:t> wont grow weary</a:t>
            </a:r>
            <a:br>
              <a:rPr lang="en-GB" sz="3600" b="1" dirty="0">
                <a:solidFill>
                  <a:schemeClr val="accent6">
                    <a:lumMod val="20000"/>
                    <a:lumOff val="80000"/>
                  </a:schemeClr>
                </a:solidFill>
              </a:rPr>
            </a:br>
            <a:br>
              <a:rPr lang="en-GB" sz="3600" b="1" dirty="0">
                <a:solidFill>
                  <a:schemeClr val="accent6">
                    <a:lumMod val="20000"/>
                    <a:lumOff val="80000"/>
                  </a:schemeClr>
                </a:solidFill>
              </a:rPr>
            </a:br>
            <a:r>
              <a:rPr lang="en-GB" sz="3600" b="1" dirty="0">
                <a:solidFill>
                  <a:schemeClr val="accent6">
                    <a:lumMod val="20000"/>
                    <a:lumOff val="80000"/>
                  </a:schemeClr>
                </a:solidFill>
              </a:rPr>
              <a:t>You are the defender of the weak</a:t>
            </a:r>
            <a:br>
              <a:rPr lang="en-GB" sz="3600" b="1" dirty="0">
                <a:solidFill>
                  <a:schemeClr val="accent6">
                    <a:lumMod val="20000"/>
                    <a:lumOff val="80000"/>
                  </a:schemeClr>
                </a:solidFill>
              </a:rPr>
            </a:br>
            <a:r>
              <a:rPr lang="en-GB" sz="3600" b="1" dirty="0">
                <a:solidFill>
                  <a:schemeClr val="accent6">
                    <a:lumMod val="20000"/>
                    <a:lumOff val="80000"/>
                  </a:schemeClr>
                </a:solidFill>
              </a:rPr>
              <a:t>You comfort those in need</a:t>
            </a:r>
            <a:br>
              <a:rPr lang="en-GB" sz="3600" b="1" dirty="0">
                <a:solidFill>
                  <a:schemeClr val="accent6">
                    <a:lumMod val="20000"/>
                    <a:lumOff val="80000"/>
                  </a:schemeClr>
                </a:solidFill>
              </a:rPr>
            </a:br>
            <a:r>
              <a:rPr lang="en-GB" sz="3600" b="1" dirty="0">
                <a:solidFill>
                  <a:schemeClr val="accent6">
                    <a:lumMod val="20000"/>
                    <a:lumOff val="80000"/>
                  </a:schemeClr>
                </a:solidFill>
              </a:rPr>
              <a:t>You lift us up on wings like eagles</a:t>
            </a:r>
            <a:r>
              <a:rPr lang="en-GB" sz="2300" dirty="0">
                <a:latin typeface="+mn-lt"/>
              </a:rPr>
              <a:t>		</a:t>
            </a:r>
          </a:p>
        </p:txBody>
      </p:sp>
      <p:sp>
        <p:nvSpPr>
          <p:cNvPr id="80" name="Rectangle 7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2" name="Rectangle 8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762165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B4D3D850-2041-4B7C-AED9-54DA385B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24" name="Picture 4" descr="See the source image">
            <a:extLst>
              <a:ext uri="{FF2B5EF4-FFF2-40B4-BE49-F238E27FC236}">
                <a16:creationId xmlns:a16="http://schemas.microsoft.com/office/drawing/2014/main" id="{B81E557F-5FBA-42D1-BE9D-038EDB04D98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098" r="19568" b="-1"/>
          <a:stretch/>
        </p:blipFill>
        <p:spPr bwMode="auto">
          <a:xfrm>
            <a:off x="20" y="10"/>
            <a:ext cx="609598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ee the source image">
            <a:extLst>
              <a:ext uri="{FF2B5EF4-FFF2-40B4-BE49-F238E27FC236}">
                <a16:creationId xmlns:a16="http://schemas.microsoft.com/office/drawing/2014/main" id="{5242C23E-0BAA-420E-9D37-085B6197E9B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613" r="17942" b="-1"/>
          <a:stretch/>
        </p:blipFill>
        <p:spPr bwMode="auto">
          <a:xfrm>
            <a:off x="6096000" y="10"/>
            <a:ext cx="6096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193" name="Rectangle 192">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ame 193">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Subtitle 2">
            <a:extLst>
              <a:ext uri="{FF2B5EF4-FFF2-40B4-BE49-F238E27FC236}">
                <a16:creationId xmlns:a16="http://schemas.microsoft.com/office/drawing/2014/main" id="{3F283111-30CE-D741-B590-BA4AB5BBB88D}"/>
              </a:ext>
            </a:extLst>
          </p:cNvPr>
          <p:cNvSpPr>
            <a:spLocks noGrp="1"/>
          </p:cNvSpPr>
          <p:nvPr>
            <p:ph type="subTitle" idx="1"/>
          </p:nvPr>
        </p:nvSpPr>
        <p:spPr>
          <a:xfrm>
            <a:off x="4628271" y="2011681"/>
            <a:ext cx="2686929" cy="3038622"/>
          </a:xfrm>
          <a:noFill/>
        </p:spPr>
        <p:txBody>
          <a:bodyPr>
            <a:normAutofit fontScale="47500" lnSpcReduction="20000"/>
          </a:bodyPr>
          <a:lstStyle/>
          <a:p>
            <a:endParaRPr lang="en-GB" sz="600" dirty="0">
              <a:solidFill>
                <a:srgbClr val="080808"/>
              </a:solidFill>
            </a:endParaRPr>
          </a:p>
          <a:p>
            <a:r>
              <a:rPr lang="en-GB" sz="4200" b="1" dirty="0">
                <a:solidFill>
                  <a:srgbClr val="080808"/>
                </a:solidFill>
              </a:rPr>
              <a:t>Using only a slice of bread, make yourself the best eyebrows, beard and moustache then capture yourself in a selfie.</a:t>
            </a:r>
          </a:p>
          <a:p>
            <a:r>
              <a:rPr lang="en-GB" sz="4200" b="1" dirty="0">
                <a:solidFill>
                  <a:srgbClr val="080808"/>
                </a:solidFill>
              </a:rPr>
              <a:t>Best beard face wins</a:t>
            </a:r>
          </a:p>
          <a:p>
            <a:r>
              <a:rPr lang="en-GB" sz="4200" b="1" dirty="0">
                <a:solidFill>
                  <a:srgbClr val="080808"/>
                </a:solidFill>
              </a:rPr>
              <a:t>You have 5 minutes.  Your time starts when the taskmaster rubs their chin</a:t>
            </a:r>
            <a:r>
              <a:rPr lang="en-GB" sz="3600" dirty="0">
                <a:solidFill>
                  <a:srgbClr val="080808"/>
                </a:solidFill>
              </a:rPr>
              <a:t>.</a:t>
            </a:r>
          </a:p>
        </p:txBody>
      </p:sp>
      <p:sp>
        <p:nvSpPr>
          <p:cNvPr id="2" name="Title 1">
            <a:extLst>
              <a:ext uri="{FF2B5EF4-FFF2-40B4-BE49-F238E27FC236}">
                <a16:creationId xmlns:a16="http://schemas.microsoft.com/office/drawing/2014/main" id="{784DB662-A9A6-5C4F-987B-63EED530E262}"/>
              </a:ext>
            </a:extLst>
          </p:cNvPr>
          <p:cNvSpPr>
            <a:spLocks noGrp="1"/>
          </p:cNvSpPr>
          <p:nvPr>
            <p:ph type="ctrTitle"/>
          </p:nvPr>
        </p:nvSpPr>
        <p:spPr>
          <a:xfrm>
            <a:off x="849746" y="221672"/>
            <a:ext cx="2241442" cy="6636317"/>
          </a:xfrm>
          <a:noFill/>
        </p:spPr>
        <p:txBody>
          <a:bodyPr anchor="ctr">
            <a:noAutofit/>
          </a:bodyPr>
          <a:lstStyle/>
          <a:p>
            <a:r>
              <a:rPr lang="en-GB" sz="3600" dirty="0">
                <a:solidFill>
                  <a:srgbClr val="080808"/>
                </a:solidFill>
              </a:rPr>
              <a:t>Taskmaster</a:t>
            </a:r>
            <a:br>
              <a:rPr lang="en-GB" sz="3600" dirty="0">
                <a:solidFill>
                  <a:srgbClr val="080808"/>
                </a:solidFill>
              </a:rPr>
            </a:br>
            <a:br>
              <a:rPr lang="en-GB" sz="3600" dirty="0">
                <a:solidFill>
                  <a:srgbClr val="080808"/>
                </a:solidFill>
              </a:rPr>
            </a:br>
            <a:br>
              <a:rPr lang="en-GB" sz="3600" dirty="0">
                <a:solidFill>
                  <a:srgbClr val="080808"/>
                </a:solidFill>
              </a:rPr>
            </a:br>
            <a:br>
              <a:rPr lang="en-GB" sz="3600" dirty="0">
                <a:solidFill>
                  <a:srgbClr val="080808"/>
                </a:solidFill>
              </a:rPr>
            </a:br>
            <a:br>
              <a:rPr lang="en-GB" sz="3600" dirty="0">
                <a:solidFill>
                  <a:srgbClr val="080808"/>
                </a:solidFill>
              </a:rPr>
            </a:br>
            <a:br>
              <a:rPr lang="en-GB" sz="3600" dirty="0">
                <a:solidFill>
                  <a:srgbClr val="080808"/>
                </a:solidFill>
              </a:rPr>
            </a:br>
            <a:br>
              <a:rPr lang="en-GB" sz="3600" dirty="0">
                <a:solidFill>
                  <a:srgbClr val="080808"/>
                </a:solidFill>
              </a:rPr>
            </a:br>
            <a:br>
              <a:rPr lang="en-GB" sz="3600" dirty="0">
                <a:solidFill>
                  <a:srgbClr val="080808"/>
                </a:solidFill>
              </a:rPr>
            </a:br>
            <a:br>
              <a:rPr lang="en-GB" sz="3600" dirty="0">
                <a:solidFill>
                  <a:srgbClr val="080808"/>
                </a:solidFill>
              </a:rPr>
            </a:br>
            <a:br>
              <a:rPr lang="en-GB" sz="3600" dirty="0">
                <a:solidFill>
                  <a:srgbClr val="080808"/>
                </a:solidFill>
              </a:rPr>
            </a:br>
            <a:r>
              <a:rPr lang="en-GB" sz="3600" dirty="0">
                <a:solidFill>
                  <a:srgbClr val="080808"/>
                </a:solidFill>
                <a:latin typeface="Rage Italic" panose="03070502040507070304" pitchFamily="66" charset="0"/>
              </a:rPr>
              <a:t>Sunday@5</a:t>
            </a:r>
            <a:br>
              <a:rPr lang="en-GB" sz="3600" dirty="0">
                <a:solidFill>
                  <a:srgbClr val="080808"/>
                </a:solidFill>
              </a:rPr>
            </a:br>
            <a:endParaRPr lang="en-GB" sz="3600" dirty="0">
              <a:solidFill>
                <a:srgbClr val="080808"/>
              </a:solidFill>
            </a:endParaRPr>
          </a:p>
        </p:txBody>
      </p:sp>
    </p:spTree>
    <p:extLst>
      <p:ext uri="{BB962C8B-B14F-4D97-AF65-F5344CB8AC3E}">
        <p14:creationId xmlns:p14="http://schemas.microsoft.com/office/powerpoint/2010/main" val="400687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p:tmPct val="10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700"/>
                                        <p:tgtEl>
                                          <p:spTgt spid="3">
                                            <p:txEl>
                                              <p:pRg st="1" end="1"/>
                                            </p:txEl>
                                          </p:spTgt>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700"/>
                                        <p:tgtEl>
                                          <p:spTgt spid="3">
                                            <p:txEl>
                                              <p:pRg st="2" end="2"/>
                                            </p:txEl>
                                          </p:spTgt>
                                        </p:tgtEl>
                                      </p:cBhvr>
                                    </p:animEffect>
                                  </p:childTnLst>
                                </p:cTn>
                              </p:par>
                              <p:par>
                                <p:cTn id="11" presetID="10" presetClass="entr" presetSubtype="0" fill="hold" grpId="0" nodeType="withEffect">
                                  <p:stCondLst>
                                    <p:cond delay="1500"/>
                                  </p:stCondLst>
                                  <p:iterate>
                                    <p:tmPct val="10000"/>
                                  </p:iterate>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700"/>
                                        <p:tgtEl>
                                          <p:spTgt spid="3">
                                            <p:txEl>
                                              <p:pRg st="3" end="3"/>
                                            </p:txEl>
                                          </p:spTgt>
                                        </p:tgtEl>
                                      </p:cBhvr>
                                    </p:animEffect>
                                  </p:childTnLst>
                                </p:cTn>
                              </p:par>
                              <p:par>
                                <p:cTn id="14" presetID="10" presetClass="entr" presetSubtype="0" fill="hold" grpId="0" nodeType="withEffect">
                                  <p:stCondLst>
                                    <p:cond delay="1000"/>
                                  </p:stCondLst>
                                  <p:iterate>
                                    <p:tmPct val="10000"/>
                                  </p:iterate>
                                  <p:childTnLst>
                                    <p:set>
                                      <p:cBhvr>
                                        <p:cTn id="15" dur="1" fill="hold">
                                          <p:stCondLst>
                                            <p:cond delay="0"/>
                                          </p:stCondLst>
                                        </p:cTn>
                                        <p:tgtEl>
                                          <p:spTgt spid="2"/>
                                        </p:tgtEl>
                                        <p:attrNameLst>
                                          <p:attrName>style.visibility</p:attrName>
                                        </p:attrNameLst>
                                      </p:cBhvr>
                                      <p:to>
                                        <p:strVal val="visible"/>
                                      </p:to>
                                    </p:set>
                                    <p:animEffect transition="in" filter="fade">
                                      <p:cBhvr>
                                        <p:cTn id="16"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4" descr="Plant growing in a concrete crack">
            <a:extLst>
              <a:ext uri="{FF2B5EF4-FFF2-40B4-BE49-F238E27FC236}">
                <a16:creationId xmlns:a16="http://schemas.microsoft.com/office/drawing/2014/main" id="{0DABB4AE-37BC-4D24-A399-44C804BBE838}"/>
              </a:ext>
            </a:extLst>
          </p:cNvPr>
          <p:cNvPicPr>
            <a:picLocks noChangeAspect="1"/>
          </p:cNvPicPr>
          <p:nvPr/>
        </p:nvPicPr>
        <p:blipFill rotWithShape="1">
          <a:blip r:embed="rId2"/>
          <a:srcRect t="9091" r="23298"/>
          <a:stretch/>
        </p:blipFill>
        <p:spPr>
          <a:xfrm>
            <a:off x="3523488" y="10"/>
            <a:ext cx="8668512" cy="6857990"/>
          </a:xfrm>
          <a:prstGeom prst="rect">
            <a:avLst/>
          </a:prstGeom>
        </p:spPr>
      </p:pic>
      <p:sp>
        <p:nvSpPr>
          <p:cNvPr id="78" name="Rectangle 77">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84DB662-A9A6-5C4F-987B-63EED530E262}"/>
              </a:ext>
            </a:extLst>
          </p:cNvPr>
          <p:cNvSpPr>
            <a:spLocks noGrp="1"/>
          </p:cNvSpPr>
          <p:nvPr>
            <p:ph type="ctrTitle"/>
          </p:nvPr>
        </p:nvSpPr>
        <p:spPr>
          <a:xfrm>
            <a:off x="477980" y="1122363"/>
            <a:ext cx="9749095" cy="3204134"/>
          </a:xfrm>
        </p:spPr>
        <p:txBody>
          <a:bodyPr anchor="b">
            <a:normAutofit fontScale="90000"/>
          </a:bodyPr>
          <a:lstStyle/>
          <a:p>
            <a:pPr algn="l"/>
            <a:r>
              <a:rPr lang="en-GB" sz="3600" b="1" dirty="0">
                <a:solidFill>
                  <a:schemeClr val="accent6">
                    <a:lumMod val="20000"/>
                    <a:lumOff val="80000"/>
                  </a:schemeClr>
                </a:solidFill>
              </a:rPr>
              <a:t>Strength will rise as we wait upon the Lord</a:t>
            </a:r>
            <a:br>
              <a:rPr lang="en-GB" sz="3600" dirty="0">
                <a:solidFill>
                  <a:schemeClr val="accent6">
                    <a:lumMod val="20000"/>
                    <a:lumOff val="80000"/>
                  </a:schemeClr>
                </a:solidFill>
              </a:rPr>
            </a:br>
            <a:r>
              <a:rPr lang="en-GB" sz="3600" b="1" dirty="0">
                <a:solidFill>
                  <a:schemeClr val="accent6">
                    <a:lumMod val="20000"/>
                    <a:lumOff val="80000"/>
                  </a:schemeClr>
                </a:solidFill>
              </a:rPr>
              <a:t>as we wait upon the Lord</a:t>
            </a:r>
            <a:br>
              <a:rPr lang="en-GB" sz="3600" b="1" dirty="0">
                <a:solidFill>
                  <a:schemeClr val="accent6">
                    <a:lumMod val="20000"/>
                    <a:lumOff val="80000"/>
                  </a:schemeClr>
                </a:solidFill>
              </a:rPr>
            </a:br>
            <a:r>
              <a:rPr lang="en-GB" sz="3600" b="1" dirty="0">
                <a:solidFill>
                  <a:schemeClr val="accent6">
                    <a:lumMod val="20000"/>
                    <a:lumOff val="80000"/>
                  </a:schemeClr>
                </a:solidFill>
              </a:rPr>
              <a:t>as we wait upon the Lord</a:t>
            </a:r>
            <a:br>
              <a:rPr lang="en-GB" sz="3600" b="1" dirty="0">
                <a:solidFill>
                  <a:schemeClr val="accent6">
                    <a:lumMod val="20000"/>
                    <a:lumOff val="80000"/>
                  </a:schemeClr>
                </a:solidFill>
              </a:rPr>
            </a:br>
            <a:br>
              <a:rPr lang="en-GB" sz="2300" dirty="0">
                <a:solidFill>
                  <a:schemeClr val="accent6">
                    <a:lumMod val="20000"/>
                    <a:lumOff val="80000"/>
                  </a:schemeClr>
                </a:solidFill>
              </a:rPr>
            </a:br>
            <a:r>
              <a:rPr lang="en-GB" sz="3600" b="1" dirty="0">
                <a:solidFill>
                  <a:schemeClr val="accent6">
                    <a:lumMod val="20000"/>
                    <a:lumOff val="80000"/>
                  </a:schemeClr>
                </a:solidFill>
              </a:rPr>
              <a:t>Strength will rise as we wait upon the Lord</a:t>
            </a:r>
            <a:br>
              <a:rPr lang="en-GB" sz="3600" dirty="0">
                <a:solidFill>
                  <a:schemeClr val="accent6">
                    <a:lumMod val="20000"/>
                    <a:lumOff val="80000"/>
                  </a:schemeClr>
                </a:solidFill>
              </a:rPr>
            </a:br>
            <a:r>
              <a:rPr lang="en-GB" sz="3600" b="1" dirty="0">
                <a:solidFill>
                  <a:schemeClr val="accent6">
                    <a:lumMod val="20000"/>
                    <a:lumOff val="80000"/>
                  </a:schemeClr>
                </a:solidFill>
              </a:rPr>
              <a:t>as we wait upon the Lord</a:t>
            </a:r>
            <a:br>
              <a:rPr lang="en-GB" sz="3600" b="1" dirty="0">
                <a:solidFill>
                  <a:schemeClr val="accent6">
                    <a:lumMod val="20000"/>
                    <a:lumOff val="80000"/>
                  </a:schemeClr>
                </a:solidFill>
              </a:rPr>
            </a:br>
            <a:r>
              <a:rPr lang="en-GB" sz="3600" b="1" dirty="0">
                <a:solidFill>
                  <a:schemeClr val="accent6">
                    <a:lumMod val="20000"/>
                    <a:lumOff val="80000"/>
                  </a:schemeClr>
                </a:solidFill>
              </a:rPr>
              <a:t>as we wait upon the Lord</a:t>
            </a:r>
            <a:r>
              <a:rPr lang="en-GB" sz="2300" dirty="0">
                <a:latin typeface="+mn-lt"/>
              </a:rPr>
              <a:t>		</a:t>
            </a:r>
          </a:p>
        </p:txBody>
      </p:sp>
      <p:sp>
        <p:nvSpPr>
          <p:cNvPr id="80" name="Rectangle 7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2" name="Rectangle 8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57099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4" descr="Plant growing in a concrete crack">
            <a:extLst>
              <a:ext uri="{FF2B5EF4-FFF2-40B4-BE49-F238E27FC236}">
                <a16:creationId xmlns:a16="http://schemas.microsoft.com/office/drawing/2014/main" id="{0DABB4AE-37BC-4D24-A399-44C804BBE838}"/>
              </a:ext>
            </a:extLst>
          </p:cNvPr>
          <p:cNvPicPr>
            <a:picLocks noChangeAspect="1"/>
          </p:cNvPicPr>
          <p:nvPr/>
        </p:nvPicPr>
        <p:blipFill rotWithShape="1">
          <a:blip r:embed="rId2"/>
          <a:srcRect t="9091" r="23298"/>
          <a:stretch/>
        </p:blipFill>
        <p:spPr>
          <a:xfrm>
            <a:off x="3643064" y="0"/>
            <a:ext cx="8668512" cy="6857990"/>
          </a:xfrm>
          <a:prstGeom prst="rect">
            <a:avLst/>
          </a:prstGeom>
        </p:spPr>
      </p:pic>
      <p:sp>
        <p:nvSpPr>
          <p:cNvPr id="78" name="Rectangle 77">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84DB662-A9A6-5C4F-987B-63EED530E262}"/>
              </a:ext>
            </a:extLst>
          </p:cNvPr>
          <p:cNvSpPr>
            <a:spLocks noGrp="1"/>
          </p:cNvSpPr>
          <p:nvPr>
            <p:ph type="ctrTitle"/>
          </p:nvPr>
        </p:nvSpPr>
        <p:spPr>
          <a:xfrm>
            <a:off x="477980" y="1122363"/>
            <a:ext cx="9749095" cy="3204134"/>
          </a:xfrm>
        </p:spPr>
        <p:txBody>
          <a:bodyPr anchor="b">
            <a:normAutofit/>
          </a:bodyPr>
          <a:lstStyle/>
          <a:p>
            <a:pPr algn="l"/>
            <a:r>
              <a:rPr lang="en-GB" sz="9600" b="1" dirty="0">
                <a:solidFill>
                  <a:schemeClr val="accent6">
                    <a:lumMod val="20000"/>
                    <a:lumOff val="80000"/>
                  </a:schemeClr>
                </a:solidFill>
              </a:rPr>
              <a:t>BLESSING</a:t>
            </a:r>
            <a:br>
              <a:rPr lang="en-GB" sz="9600" b="1" dirty="0">
                <a:solidFill>
                  <a:schemeClr val="accent6">
                    <a:lumMod val="20000"/>
                    <a:lumOff val="80000"/>
                  </a:schemeClr>
                </a:solidFill>
              </a:rPr>
            </a:br>
            <a:r>
              <a:rPr lang="en-GB" sz="2300" dirty="0">
                <a:latin typeface="+mn-lt"/>
              </a:rPr>
              <a:t>		</a:t>
            </a:r>
          </a:p>
        </p:txBody>
      </p:sp>
      <p:sp>
        <p:nvSpPr>
          <p:cNvPr id="80" name="Rectangle 7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2" name="Rectangle 8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5841D543-1D4D-4162-BCE5-8E8E7EF37827}"/>
              </a:ext>
            </a:extLst>
          </p:cNvPr>
          <p:cNvSpPr txBox="1">
            <a:spLocks/>
          </p:cNvSpPr>
          <p:nvPr/>
        </p:nvSpPr>
        <p:spPr>
          <a:xfrm>
            <a:off x="728663" y="4618028"/>
            <a:ext cx="3977640" cy="15262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i="1" dirty="0">
                <a:solidFill>
                  <a:schemeClr val="accent6">
                    <a:lumMod val="20000"/>
                    <a:lumOff val="80000"/>
                  </a:schemeClr>
                </a:solidFill>
              </a:rPr>
              <a:t>Thankyou for coming.  May God bless you.  </a:t>
            </a:r>
          </a:p>
          <a:p>
            <a:pPr algn="l"/>
            <a:r>
              <a:rPr lang="en-GB" sz="2800" i="1" dirty="0">
                <a:solidFill>
                  <a:schemeClr val="accent6">
                    <a:lumMod val="20000"/>
                    <a:lumOff val="80000"/>
                  </a:schemeClr>
                </a:solidFill>
              </a:rPr>
              <a:t>More drinks are available.  </a:t>
            </a:r>
          </a:p>
        </p:txBody>
      </p:sp>
      <p:sp>
        <p:nvSpPr>
          <p:cNvPr id="9" name="Subtitle 2">
            <a:extLst>
              <a:ext uri="{FF2B5EF4-FFF2-40B4-BE49-F238E27FC236}">
                <a16:creationId xmlns:a16="http://schemas.microsoft.com/office/drawing/2014/main" id="{2C593861-D7F3-4479-82C0-E377E4D45800}"/>
              </a:ext>
            </a:extLst>
          </p:cNvPr>
          <p:cNvSpPr>
            <a:spLocks noGrp="1"/>
          </p:cNvSpPr>
          <p:nvPr>
            <p:ph type="subTitle" idx="1"/>
          </p:nvPr>
        </p:nvSpPr>
        <p:spPr>
          <a:xfrm>
            <a:off x="7730197" y="430846"/>
            <a:ext cx="3980774" cy="997025"/>
          </a:xfrm>
        </p:spPr>
        <p:txBody>
          <a:bodyPr>
            <a:noAutofit/>
          </a:bodyPr>
          <a:lstStyle/>
          <a:p>
            <a:pPr algn="l"/>
            <a:r>
              <a:rPr lang="en-GB" sz="7200" dirty="0">
                <a:solidFill>
                  <a:schemeClr val="bg1"/>
                </a:solidFill>
                <a:latin typeface="Rage Italic" panose="03070502040507070304" pitchFamily="66" charset="0"/>
              </a:rPr>
              <a:t>Sunday@5</a:t>
            </a:r>
          </a:p>
        </p:txBody>
      </p:sp>
    </p:spTree>
    <p:extLst>
      <p:ext uri="{BB962C8B-B14F-4D97-AF65-F5344CB8AC3E}">
        <p14:creationId xmlns:p14="http://schemas.microsoft.com/office/powerpoint/2010/main" val="301500825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8"/>
                                        </p:tgtEl>
                                        <p:attrNameLst>
                                          <p:attrName>style.visibility</p:attrName>
                                        </p:attrNameLst>
                                      </p:cBhvr>
                                      <p:to>
                                        <p:strVal val="visible"/>
                                      </p:to>
                                    </p:set>
                                    <p:animEffect transition="in" filter="fade">
                                      <p:cBhvr>
                                        <p:cTn id="10" dur="700"/>
                                        <p:tgtEl>
                                          <p:spTgt spid="8"/>
                                        </p:tgtEl>
                                      </p:cBhvr>
                                    </p:animEffect>
                                  </p:childTnLst>
                                </p:cTn>
                              </p:par>
                              <p:par>
                                <p:cTn id="11" presetID="10" presetClass="entr" presetSubtype="0" fill="hold" grpId="0" nodeType="withEffect">
                                  <p:stCondLst>
                                    <p:cond delay="1500"/>
                                  </p:stCondLst>
                                  <p:iterate>
                                    <p:tmPct val="10000"/>
                                  </p:iterate>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7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0" name="Rectangle 72">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32EB6513-B90A-4352-8F12-5C7E58FA58B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687" r="3697" b="9091"/>
          <a:stretch/>
        </p:blipFill>
        <p:spPr bwMode="auto">
          <a:xfrm>
            <a:off x="6097" y="-34538"/>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1" name="Rectangle 74">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84DB662-A9A6-5C4F-987B-63EED530E262}"/>
              </a:ext>
            </a:extLst>
          </p:cNvPr>
          <p:cNvSpPr>
            <a:spLocks noGrp="1"/>
          </p:cNvSpPr>
          <p:nvPr>
            <p:ph type="ctrTitle"/>
          </p:nvPr>
        </p:nvSpPr>
        <p:spPr>
          <a:xfrm>
            <a:off x="7640320" y="1090614"/>
            <a:ext cx="4234688" cy="3447167"/>
          </a:xfrm>
        </p:spPr>
        <p:txBody>
          <a:bodyPr anchor="b">
            <a:normAutofit fontScale="90000"/>
          </a:bodyPr>
          <a:lstStyle/>
          <a:p>
            <a:pPr algn="l"/>
            <a:br>
              <a:rPr lang="en-GB" sz="1600" dirty="0">
                <a:latin typeface="+mn-lt"/>
              </a:rPr>
            </a:br>
            <a:br>
              <a:rPr lang="en-GB" sz="2800" b="1" dirty="0"/>
            </a:br>
            <a:r>
              <a:rPr lang="en-GB" sz="3100" b="1" dirty="0"/>
              <a:t>Jesus went to Nazareth, where he had been brought up.  And on the sabbath day, he went into the synagogue as was his custom and he stood up to read. The scroll of the prophet, Isaiah was handed to him</a:t>
            </a:r>
            <a:br>
              <a:rPr lang="en-GB" sz="1600" b="1" dirty="0"/>
            </a:br>
            <a:r>
              <a:rPr lang="en-GB" sz="1600" dirty="0">
                <a:latin typeface="+mn-lt"/>
              </a:rPr>
              <a:t>		</a:t>
            </a:r>
          </a:p>
        </p:txBody>
      </p:sp>
      <p:sp>
        <p:nvSpPr>
          <p:cNvPr id="1032" name="Rectangle 7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9" name="Rectangle 7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E6AE833E-4862-4046-9737-A0275371DA17}"/>
              </a:ext>
            </a:extLst>
          </p:cNvPr>
          <p:cNvSpPr txBox="1"/>
          <p:nvPr/>
        </p:nvSpPr>
        <p:spPr>
          <a:xfrm>
            <a:off x="7721600" y="4883835"/>
            <a:ext cx="4153408" cy="954107"/>
          </a:xfrm>
          <a:prstGeom prst="rect">
            <a:avLst/>
          </a:prstGeom>
          <a:noFill/>
        </p:spPr>
        <p:txBody>
          <a:bodyPr wrap="square">
            <a:spAutoFit/>
          </a:bodyPr>
          <a:lstStyle/>
          <a:p>
            <a:r>
              <a:rPr lang="en-GB" sz="2800" b="1" dirty="0">
                <a:latin typeface="+mj-lt"/>
              </a:rPr>
              <a:t>Unrolling it he found the place, and began to read…</a:t>
            </a:r>
            <a:endParaRPr lang="en-GB" sz="2800" dirty="0">
              <a:latin typeface="+mj-lt"/>
            </a:endParaRPr>
          </a:p>
        </p:txBody>
      </p:sp>
    </p:spTree>
    <p:extLst>
      <p:ext uri="{BB962C8B-B14F-4D97-AF65-F5344CB8AC3E}">
        <p14:creationId xmlns:p14="http://schemas.microsoft.com/office/powerpoint/2010/main" val="72750363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0" name="Rectangle 72">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32EB6513-B90A-4352-8F12-5C7E58FA58B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687" r="3697" b="9091"/>
          <a:stretch/>
        </p:blipFill>
        <p:spPr bwMode="auto">
          <a:xfrm>
            <a:off x="6097" y="-18278"/>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1" name="Rectangle 74">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2" name="Rectangle 7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9" name="Rectangle 7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6CDF1C02-A099-4D75-9709-A5A6A6E96C50}"/>
              </a:ext>
            </a:extLst>
          </p:cNvPr>
          <p:cNvSpPr/>
          <p:nvPr/>
        </p:nvSpPr>
        <p:spPr>
          <a:xfrm>
            <a:off x="7534656" y="4175760"/>
            <a:ext cx="4340352" cy="792480"/>
          </a:xfrm>
          <a:prstGeom prst="rect">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84DB662-A9A6-5C4F-987B-63EED530E262}"/>
              </a:ext>
            </a:extLst>
          </p:cNvPr>
          <p:cNvSpPr>
            <a:spLocks noGrp="1"/>
          </p:cNvSpPr>
          <p:nvPr>
            <p:ph type="ctrTitle"/>
          </p:nvPr>
        </p:nvSpPr>
        <p:spPr>
          <a:xfrm>
            <a:off x="5059680" y="1090614"/>
            <a:ext cx="6815328" cy="5228906"/>
          </a:xfrm>
        </p:spPr>
        <p:txBody>
          <a:bodyPr anchor="b">
            <a:normAutofit fontScale="90000"/>
          </a:bodyPr>
          <a:lstStyle/>
          <a:p>
            <a:pPr algn="l"/>
            <a:br>
              <a:rPr lang="en-GB" sz="1600" dirty="0">
                <a:latin typeface="+mn-lt"/>
              </a:rPr>
            </a:br>
            <a:br>
              <a:rPr lang="en-GB" sz="2800" b="1" dirty="0"/>
            </a:br>
            <a:r>
              <a:rPr lang="en-GB" sz="3100" b="1" dirty="0">
                <a:latin typeface="Bradley Hand ITC" panose="03070402050302030203" pitchFamily="66" charset="0"/>
              </a:rPr>
              <a:t>“The Spirit of the Lord is on me</a:t>
            </a:r>
            <a:br>
              <a:rPr lang="en-GB" sz="3100" b="1" dirty="0">
                <a:latin typeface="Bradley Hand ITC" panose="03070402050302030203" pitchFamily="66" charset="0"/>
              </a:rPr>
            </a:br>
            <a:br>
              <a:rPr lang="en-GB" sz="3100" b="1" dirty="0">
                <a:latin typeface="Bradley Hand ITC" panose="03070402050302030203" pitchFamily="66" charset="0"/>
              </a:rPr>
            </a:br>
            <a:r>
              <a:rPr lang="en-GB" sz="3100" b="1" dirty="0">
                <a:latin typeface="Bradley Hand ITC" panose="03070402050302030203" pitchFamily="66" charset="0"/>
              </a:rPr>
              <a:t>Because he has anointed me to preach good news to the poor</a:t>
            </a:r>
            <a:br>
              <a:rPr lang="en-GB" sz="3100" b="1" dirty="0">
                <a:latin typeface="Bradley Hand ITC" panose="03070402050302030203" pitchFamily="66" charset="0"/>
              </a:rPr>
            </a:br>
            <a:br>
              <a:rPr lang="en-GB" sz="3100" b="1" dirty="0">
                <a:latin typeface="Bradley Hand ITC" panose="03070402050302030203" pitchFamily="66" charset="0"/>
              </a:rPr>
            </a:br>
            <a:r>
              <a:rPr lang="en-GB" sz="3100" b="1" dirty="0">
                <a:latin typeface="Bradley Hand ITC" panose="03070402050302030203" pitchFamily="66" charset="0"/>
              </a:rPr>
              <a:t>He has sent me to bring freedom to the prisoners</a:t>
            </a:r>
            <a:br>
              <a:rPr lang="en-GB" sz="3100" b="1" dirty="0">
                <a:latin typeface="Bradley Hand ITC" panose="03070402050302030203" pitchFamily="66" charset="0"/>
              </a:rPr>
            </a:br>
            <a:br>
              <a:rPr lang="en-GB" sz="3100" b="1" dirty="0">
                <a:latin typeface="Bradley Hand ITC" panose="03070402050302030203" pitchFamily="66" charset="0"/>
              </a:rPr>
            </a:br>
            <a:r>
              <a:rPr lang="en-GB" sz="3100" b="1" dirty="0">
                <a:latin typeface="Bradley Hand ITC" panose="03070402050302030203" pitchFamily="66" charset="0"/>
              </a:rPr>
              <a:t>And recovery of sight for the blind</a:t>
            </a:r>
            <a:br>
              <a:rPr lang="en-GB" sz="3100" b="1" dirty="0">
                <a:latin typeface="Bradley Hand ITC" panose="03070402050302030203" pitchFamily="66" charset="0"/>
              </a:rPr>
            </a:br>
            <a:br>
              <a:rPr lang="en-GB" sz="3100" b="1" dirty="0">
                <a:latin typeface="Bradley Hand ITC" panose="03070402050302030203" pitchFamily="66" charset="0"/>
              </a:rPr>
            </a:br>
            <a:r>
              <a:rPr lang="en-GB" sz="3100" b="1" dirty="0">
                <a:latin typeface="Bradley Hand ITC" panose="03070402050302030203" pitchFamily="66" charset="0"/>
              </a:rPr>
              <a:t>To release the oppressed</a:t>
            </a:r>
            <a:br>
              <a:rPr lang="en-GB" sz="3100" b="1" dirty="0">
                <a:latin typeface="Bradley Hand ITC" panose="03070402050302030203" pitchFamily="66" charset="0"/>
              </a:rPr>
            </a:br>
            <a:br>
              <a:rPr lang="en-GB" sz="3100" b="1" dirty="0">
                <a:latin typeface="Bradley Hand ITC" panose="03070402050302030203" pitchFamily="66" charset="0"/>
              </a:rPr>
            </a:br>
            <a:r>
              <a:rPr lang="en-GB" sz="3100" b="1" dirty="0">
                <a:latin typeface="Bradley Hand ITC" panose="03070402050302030203" pitchFamily="66" charset="0"/>
              </a:rPr>
              <a:t>To declare the year of the Lord’s favour.”</a:t>
            </a:r>
            <a:br>
              <a:rPr lang="en-GB" sz="1600" b="1" dirty="0"/>
            </a:br>
            <a:r>
              <a:rPr lang="en-GB" sz="1600" dirty="0">
                <a:latin typeface="+mn-lt"/>
              </a:rPr>
              <a:t>		</a:t>
            </a:r>
          </a:p>
        </p:txBody>
      </p:sp>
    </p:spTree>
    <p:extLst>
      <p:ext uri="{BB962C8B-B14F-4D97-AF65-F5344CB8AC3E}">
        <p14:creationId xmlns:p14="http://schemas.microsoft.com/office/powerpoint/2010/main" val="158831852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E482D715-124E-4147-836B-939029D9A6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91" r="13818"/>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84DB662-A9A6-5C4F-987B-63EED530E262}"/>
              </a:ext>
            </a:extLst>
          </p:cNvPr>
          <p:cNvSpPr>
            <a:spLocks noGrp="1"/>
          </p:cNvSpPr>
          <p:nvPr>
            <p:ph type="ctrTitle"/>
          </p:nvPr>
        </p:nvSpPr>
        <p:spPr>
          <a:xfrm>
            <a:off x="477981" y="1122363"/>
            <a:ext cx="4023360" cy="3204134"/>
          </a:xfrm>
        </p:spPr>
        <p:txBody>
          <a:bodyPr anchor="b">
            <a:normAutofit fontScale="90000"/>
          </a:bodyPr>
          <a:lstStyle/>
          <a:p>
            <a:pPr algn="l"/>
            <a:br>
              <a:rPr lang="en-GB" sz="1900" dirty="0">
                <a:latin typeface="+mn-lt"/>
              </a:rPr>
            </a:br>
            <a:r>
              <a:rPr lang="en-GB" sz="2800" dirty="0">
                <a:latin typeface="+mn-lt"/>
              </a:rPr>
              <a:t>Then he rolled up the scroll, gave it back to the attendant and sat down</a:t>
            </a:r>
            <a:br>
              <a:rPr lang="en-GB" sz="2800" dirty="0">
                <a:latin typeface="+mn-lt"/>
              </a:rPr>
            </a:br>
            <a:br>
              <a:rPr lang="en-GB" sz="2800" dirty="0">
                <a:latin typeface="+mn-lt"/>
              </a:rPr>
            </a:br>
            <a:r>
              <a:rPr lang="en-GB" sz="2800" dirty="0">
                <a:latin typeface="+mn-lt"/>
              </a:rPr>
              <a:t>The eyes of everyone in the synagogue were fixed upon him</a:t>
            </a:r>
            <a:br>
              <a:rPr lang="en-GB" sz="1900" b="1" dirty="0"/>
            </a:br>
            <a:br>
              <a:rPr lang="en-GB" sz="1900" b="1" dirty="0"/>
            </a:br>
            <a:br>
              <a:rPr lang="en-GB" sz="1900" b="1" dirty="0"/>
            </a:br>
            <a:r>
              <a:rPr lang="en-GB" sz="1900" dirty="0">
                <a:latin typeface="+mn-lt"/>
              </a:rPr>
              <a:t>		</a:t>
            </a:r>
          </a:p>
        </p:txBody>
      </p:sp>
      <p:sp>
        <p:nvSpPr>
          <p:cNvPr id="7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351857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E482D715-124E-4147-836B-939029D9A6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91" r="13818"/>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84DB662-A9A6-5C4F-987B-63EED530E262}"/>
              </a:ext>
            </a:extLst>
          </p:cNvPr>
          <p:cNvSpPr>
            <a:spLocks noGrp="1"/>
          </p:cNvSpPr>
          <p:nvPr>
            <p:ph type="ctrTitle"/>
          </p:nvPr>
        </p:nvSpPr>
        <p:spPr>
          <a:xfrm>
            <a:off x="477981" y="1122363"/>
            <a:ext cx="4023360" cy="3204134"/>
          </a:xfrm>
        </p:spPr>
        <p:txBody>
          <a:bodyPr anchor="b">
            <a:normAutofit/>
          </a:bodyPr>
          <a:lstStyle/>
          <a:p>
            <a:pPr algn="l"/>
            <a:br>
              <a:rPr lang="en-GB" sz="1900" dirty="0">
                <a:latin typeface="+mn-lt"/>
              </a:rPr>
            </a:br>
            <a:r>
              <a:rPr lang="en-GB" sz="2800" dirty="0">
                <a:latin typeface="+mn-lt"/>
              </a:rPr>
              <a:t>He began by saying, “Today this scripture is fulfilled in your hearing”</a:t>
            </a:r>
            <a:br>
              <a:rPr lang="en-GB" sz="2800" dirty="0">
                <a:latin typeface="+mn-lt"/>
              </a:rPr>
            </a:br>
            <a:br>
              <a:rPr lang="en-GB" sz="2800" dirty="0">
                <a:latin typeface="+mn-lt"/>
              </a:rPr>
            </a:br>
            <a:br>
              <a:rPr lang="en-GB" sz="1900" b="1" dirty="0"/>
            </a:br>
            <a:br>
              <a:rPr lang="en-GB" sz="1900" b="1" dirty="0"/>
            </a:br>
            <a:br>
              <a:rPr lang="en-GB" sz="1900" b="1" dirty="0"/>
            </a:br>
            <a:r>
              <a:rPr lang="en-GB" sz="1900" dirty="0">
                <a:latin typeface="+mn-lt"/>
              </a:rPr>
              <a:t>		</a:t>
            </a:r>
          </a:p>
        </p:txBody>
      </p:sp>
      <p:sp>
        <p:nvSpPr>
          <p:cNvPr id="7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111389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E482D715-124E-4147-836B-939029D9A6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91" r="13818"/>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84DB662-A9A6-5C4F-987B-63EED530E262}"/>
              </a:ext>
            </a:extLst>
          </p:cNvPr>
          <p:cNvSpPr>
            <a:spLocks noGrp="1"/>
          </p:cNvSpPr>
          <p:nvPr>
            <p:ph type="ctrTitle"/>
          </p:nvPr>
        </p:nvSpPr>
        <p:spPr>
          <a:xfrm>
            <a:off x="477981" y="1122363"/>
            <a:ext cx="4023360" cy="3204134"/>
          </a:xfrm>
        </p:spPr>
        <p:txBody>
          <a:bodyPr anchor="b">
            <a:normAutofit/>
          </a:bodyPr>
          <a:lstStyle/>
          <a:p>
            <a:pPr algn="l"/>
            <a:br>
              <a:rPr lang="en-GB" sz="1900" dirty="0">
                <a:latin typeface="+mn-lt"/>
              </a:rPr>
            </a:br>
            <a:r>
              <a:rPr lang="en-GB" sz="2800" dirty="0">
                <a:latin typeface="+mn-lt"/>
              </a:rPr>
              <a:t>He began by saying, “Today this scripture is fulfilled in your hearing”</a:t>
            </a:r>
            <a:br>
              <a:rPr lang="en-GB" sz="2800" dirty="0">
                <a:latin typeface="+mn-lt"/>
              </a:rPr>
            </a:br>
            <a:br>
              <a:rPr lang="en-GB" sz="2800" dirty="0">
                <a:latin typeface="+mn-lt"/>
              </a:rPr>
            </a:br>
            <a:br>
              <a:rPr lang="en-GB" sz="1900" b="1" dirty="0"/>
            </a:br>
            <a:br>
              <a:rPr lang="en-GB" sz="1900" b="1" dirty="0"/>
            </a:br>
            <a:br>
              <a:rPr lang="en-GB" sz="1900" b="1" dirty="0"/>
            </a:br>
            <a:r>
              <a:rPr lang="en-GB" sz="1900" dirty="0">
                <a:latin typeface="+mn-lt"/>
              </a:rPr>
              <a:t>		</a:t>
            </a:r>
          </a:p>
        </p:txBody>
      </p:sp>
      <p:sp>
        <p:nvSpPr>
          <p:cNvPr id="7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600137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6" name="Group 191">
            <a:extLst>
              <a:ext uri="{FF2B5EF4-FFF2-40B4-BE49-F238E27FC236}">
                <a16:creationId xmlns:a16="http://schemas.microsoft.com/office/drawing/2014/main" id="{0A18D471-708A-40E6-B998-65CD717785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6" cy="6858000"/>
            <a:chOff x="1" y="0"/>
            <a:chExt cx="12191996" cy="6858000"/>
          </a:xfrm>
        </p:grpSpPr>
        <p:sp>
          <p:nvSpPr>
            <p:cNvPr id="3077" name="Rectangle 192">
              <a:extLst>
                <a:ext uri="{FF2B5EF4-FFF2-40B4-BE49-F238E27FC236}">
                  <a16:creationId xmlns:a16="http://schemas.microsoft.com/office/drawing/2014/main" id="{2BA89D80-A205-4952-A46F-A135B693B8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tx1"/>
            </a:solidFill>
            <a:ln w="0">
              <a:noFill/>
              <a:prstDash val="solid"/>
              <a:round/>
              <a:headEnd/>
              <a:tailEnd/>
            </a:ln>
          </p:spPr>
          <p:txBody>
            <a:bodyPr rtlCol="0" anchor="ctr"/>
            <a:lstStyle/>
            <a:p>
              <a:pPr algn="ctr" defTabSz="457200"/>
              <a:endParaRPr lang="en-US">
                <a:solidFill>
                  <a:schemeClr val="tx1"/>
                </a:solidFill>
              </a:endParaRPr>
            </a:p>
          </p:txBody>
        </p:sp>
        <p:sp>
          <p:nvSpPr>
            <p:cNvPr id="3078" name="Rectangle 193">
              <a:extLst>
                <a:ext uri="{FF2B5EF4-FFF2-40B4-BE49-F238E27FC236}">
                  <a16:creationId xmlns:a16="http://schemas.microsoft.com/office/drawing/2014/main" id="{FFF73490-1CDC-4DA0-A5DC-3F4139460B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grpSp>
      <p:sp>
        <p:nvSpPr>
          <p:cNvPr id="2" name="Title 1">
            <a:extLst>
              <a:ext uri="{FF2B5EF4-FFF2-40B4-BE49-F238E27FC236}">
                <a16:creationId xmlns:a16="http://schemas.microsoft.com/office/drawing/2014/main" id="{784DB662-A9A6-5C4F-987B-63EED530E262}"/>
              </a:ext>
            </a:extLst>
          </p:cNvPr>
          <p:cNvSpPr>
            <a:spLocks noGrp="1"/>
          </p:cNvSpPr>
          <p:nvPr>
            <p:ph type="ctrTitle"/>
          </p:nvPr>
        </p:nvSpPr>
        <p:spPr>
          <a:xfrm>
            <a:off x="761261" y="776436"/>
            <a:ext cx="5282519" cy="5654844"/>
          </a:xfrm>
        </p:spPr>
        <p:txBody>
          <a:bodyPr anchor="ctr">
            <a:normAutofit fontScale="90000"/>
          </a:bodyPr>
          <a:lstStyle/>
          <a:p>
            <a:pPr algn="l"/>
            <a:r>
              <a:rPr lang="en-GB" sz="2800" dirty="0">
                <a:solidFill>
                  <a:schemeClr val="bg1"/>
                </a:solidFill>
                <a:latin typeface="+mn-lt"/>
              </a:rPr>
              <a:t>All spoke well of him and were amazed at the gracious words which feel from his lips</a:t>
            </a:r>
            <a:br>
              <a:rPr lang="en-GB" sz="2800" dirty="0">
                <a:solidFill>
                  <a:schemeClr val="bg1"/>
                </a:solidFill>
                <a:latin typeface="+mn-lt"/>
              </a:rPr>
            </a:br>
            <a:br>
              <a:rPr lang="en-GB" sz="2800" dirty="0">
                <a:solidFill>
                  <a:schemeClr val="bg1"/>
                </a:solidFill>
                <a:latin typeface="+mn-lt"/>
              </a:rPr>
            </a:br>
            <a:r>
              <a:rPr lang="en-GB" sz="2800" dirty="0">
                <a:solidFill>
                  <a:schemeClr val="bg1"/>
                </a:solidFill>
                <a:latin typeface="+mn-lt"/>
              </a:rPr>
              <a:t>“But isn’t this Joseph’s son?” they asked.</a:t>
            </a:r>
            <a:br>
              <a:rPr lang="en-GB" sz="2800" dirty="0">
                <a:solidFill>
                  <a:schemeClr val="bg1"/>
                </a:solidFill>
                <a:latin typeface="+mn-lt"/>
              </a:rPr>
            </a:br>
            <a:br>
              <a:rPr lang="en-GB" sz="2800" dirty="0">
                <a:solidFill>
                  <a:schemeClr val="bg1"/>
                </a:solidFill>
                <a:latin typeface="+mn-lt"/>
              </a:rPr>
            </a:br>
            <a:r>
              <a:rPr lang="en-GB" sz="2800" dirty="0">
                <a:solidFill>
                  <a:schemeClr val="bg1"/>
                </a:solidFill>
                <a:latin typeface="+mn-lt"/>
              </a:rPr>
              <a:t>Jesus said to them “Surely you will quote this proverb to me, “Physician heal yourself:”</a:t>
            </a:r>
            <a:br>
              <a:rPr lang="en-GB" sz="2800" dirty="0">
                <a:solidFill>
                  <a:schemeClr val="bg1"/>
                </a:solidFill>
                <a:latin typeface="+mn-lt"/>
              </a:rPr>
            </a:br>
            <a:br>
              <a:rPr lang="en-GB" sz="2800" dirty="0">
                <a:solidFill>
                  <a:schemeClr val="bg1"/>
                </a:solidFill>
                <a:latin typeface="+mn-lt"/>
              </a:rPr>
            </a:br>
            <a:r>
              <a:rPr lang="en-GB" sz="2800" dirty="0">
                <a:solidFill>
                  <a:schemeClr val="bg1"/>
                </a:solidFill>
                <a:latin typeface="+mn-lt"/>
              </a:rPr>
              <a:t>“Do in your hometown what you did in Capernaum”</a:t>
            </a:r>
            <a:br>
              <a:rPr lang="en-GB" sz="2200" b="1" dirty="0">
                <a:solidFill>
                  <a:schemeClr val="bg1"/>
                </a:solidFill>
              </a:rPr>
            </a:br>
            <a:br>
              <a:rPr lang="en-GB" sz="2200" b="1" dirty="0">
                <a:solidFill>
                  <a:schemeClr val="bg1"/>
                </a:solidFill>
              </a:rPr>
            </a:br>
            <a:br>
              <a:rPr lang="en-GB" sz="2200" b="1" dirty="0">
                <a:solidFill>
                  <a:schemeClr val="bg1"/>
                </a:solidFill>
              </a:rPr>
            </a:br>
            <a:r>
              <a:rPr lang="en-GB" sz="2200" dirty="0">
                <a:solidFill>
                  <a:schemeClr val="bg1"/>
                </a:solidFill>
                <a:latin typeface="+mn-lt"/>
              </a:rPr>
              <a:t>		</a:t>
            </a:r>
          </a:p>
        </p:txBody>
      </p:sp>
      <p:sp>
        <p:nvSpPr>
          <p:cNvPr id="3079" name="Freeform: Shape 194">
            <a:extLst>
              <a:ext uri="{FF2B5EF4-FFF2-40B4-BE49-F238E27FC236}">
                <a16:creationId xmlns:a16="http://schemas.microsoft.com/office/drawing/2014/main" id="{79D730AC-06E5-4840-86DF-F67855B1D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6174" y="0"/>
            <a:ext cx="5282519" cy="6858000"/>
          </a:xfrm>
          <a:custGeom>
            <a:avLst/>
            <a:gdLst>
              <a:gd name="connsiteX0" fmla="*/ 189795 w 5282519"/>
              <a:gd name="connsiteY0" fmla="*/ 0 h 6858000"/>
              <a:gd name="connsiteX1" fmla="*/ 5282519 w 5282519"/>
              <a:gd name="connsiteY1" fmla="*/ 0 h 6858000"/>
              <a:gd name="connsiteX2" fmla="*/ 5282519 w 5282519"/>
              <a:gd name="connsiteY2" fmla="*/ 6858000 h 6858000"/>
              <a:gd name="connsiteX3" fmla="*/ 189795 w 5282519"/>
              <a:gd name="connsiteY3" fmla="*/ 6858000 h 6858000"/>
              <a:gd name="connsiteX4" fmla="*/ 184756 w 5282519"/>
              <a:gd name="connsiteY4" fmla="*/ 6791325 h 6858000"/>
              <a:gd name="connsiteX5" fmla="*/ 176358 w 5282519"/>
              <a:gd name="connsiteY5" fmla="*/ 6735762 h 6858000"/>
              <a:gd name="connsiteX6" fmla="*/ 166281 w 5282519"/>
              <a:gd name="connsiteY6" fmla="*/ 6683375 h 6858000"/>
              <a:gd name="connsiteX7" fmla="*/ 149485 w 5282519"/>
              <a:gd name="connsiteY7" fmla="*/ 6640512 h 6858000"/>
              <a:gd name="connsiteX8" fmla="*/ 132689 w 5282519"/>
              <a:gd name="connsiteY8" fmla="*/ 6597650 h 6858000"/>
              <a:gd name="connsiteX9" fmla="*/ 112534 w 5282519"/>
              <a:gd name="connsiteY9" fmla="*/ 6561137 h 6858000"/>
              <a:gd name="connsiteX10" fmla="*/ 92379 w 5282519"/>
              <a:gd name="connsiteY10" fmla="*/ 6523037 h 6858000"/>
              <a:gd name="connsiteX11" fmla="*/ 73903 w 5282519"/>
              <a:gd name="connsiteY11" fmla="*/ 6488112 h 6858000"/>
              <a:gd name="connsiteX12" fmla="*/ 55427 w 5282519"/>
              <a:gd name="connsiteY12" fmla="*/ 6448425 h 6858000"/>
              <a:gd name="connsiteX13" fmla="*/ 38632 w 5282519"/>
              <a:gd name="connsiteY13" fmla="*/ 6407150 h 6858000"/>
              <a:gd name="connsiteX14" fmla="*/ 23515 w 5282519"/>
              <a:gd name="connsiteY14" fmla="*/ 6361112 h 6858000"/>
              <a:gd name="connsiteX15" fmla="*/ 11758 w 5282519"/>
              <a:gd name="connsiteY15" fmla="*/ 6311900 h 6858000"/>
              <a:gd name="connsiteX16" fmla="*/ 3359 w 5282519"/>
              <a:gd name="connsiteY16" fmla="*/ 6251575 h 6858000"/>
              <a:gd name="connsiteX17" fmla="*/ 0 w 5282519"/>
              <a:gd name="connsiteY17" fmla="*/ 6183312 h 6858000"/>
              <a:gd name="connsiteX18" fmla="*/ 3359 w 5282519"/>
              <a:gd name="connsiteY18" fmla="*/ 6113462 h 6858000"/>
              <a:gd name="connsiteX19" fmla="*/ 11758 w 5282519"/>
              <a:gd name="connsiteY19" fmla="*/ 6056312 h 6858000"/>
              <a:gd name="connsiteX20" fmla="*/ 23515 w 5282519"/>
              <a:gd name="connsiteY20" fmla="*/ 6003925 h 6858000"/>
              <a:gd name="connsiteX21" fmla="*/ 38632 w 5282519"/>
              <a:gd name="connsiteY21" fmla="*/ 5956300 h 6858000"/>
              <a:gd name="connsiteX22" fmla="*/ 55427 w 5282519"/>
              <a:gd name="connsiteY22" fmla="*/ 5915025 h 6858000"/>
              <a:gd name="connsiteX23" fmla="*/ 75583 w 5282519"/>
              <a:gd name="connsiteY23" fmla="*/ 5876925 h 6858000"/>
              <a:gd name="connsiteX24" fmla="*/ 95738 w 5282519"/>
              <a:gd name="connsiteY24" fmla="*/ 5840412 h 6858000"/>
              <a:gd name="connsiteX25" fmla="*/ 115893 w 5282519"/>
              <a:gd name="connsiteY25" fmla="*/ 5802312 h 6858000"/>
              <a:gd name="connsiteX26" fmla="*/ 134368 w 5282519"/>
              <a:gd name="connsiteY26" fmla="*/ 5762625 h 6858000"/>
              <a:gd name="connsiteX27" fmla="*/ 152844 w 5282519"/>
              <a:gd name="connsiteY27" fmla="*/ 5721350 h 6858000"/>
              <a:gd name="connsiteX28" fmla="*/ 167960 w 5282519"/>
              <a:gd name="connsiteY28" fmla="*/ 5675312 h 6858000"/>
              <a:gd name="connsiteX29" fmla="*/ 178038 w 5282519"/>
              <a:gd name="connsiteY29" fmla="*/ 5622925 h 6858000"/>
              <a:gd name="connsiteX30" fmla="*/ 188115 w 5282519"/>
              <a:gd name="connsiteY30" fmla="*/ 5562600 h 6858000"/>
              <a:gd name="connsiteX31" fmla="*/ 189795 w 5282519"/>
              <a:gd name="connsiteY31" fmla="*/ 5494337 h 6858000"/>
              <a:gd name="connsiteX32" fmla="*/ 188115 w 5282519"/>
              <a:gd name="connsiteY32" fmla="*/ 5426075 h 6858000"/>
              <a:gd name="connsiteX33" fmla="*/ 178038 w 5282519"/>
              <a:gd name="connsiteY33" fmla="*/ 5365750 h 6858000"/>
              <a:gd name="connsiteX34" fmla="*/ 167960 w 5282519"/>
              <a:gd name="connsiteY34" fmla="*/ 5313362 h 6858000"/>
              <a:gd name="connsiteX35" fmla="*/ 152844 w 5282519"/>
              <a:gd name="connsiteY35" fmla="*/ 5268912 h 6858000"/>
              <a:gd name="connsiteX36" fmla="*/ 134368 w 5282519"/>
              <a:gd name="connsiteY36" fmla="*/ 5226050 h 6858000"/>
              <a:gd name="connsiteX37" fmla="*/ 115893 w 5282519"/>
              <a:gd name="connsiteY37" fmla="*/ 5186362 h 6858000"/>
              <a:gd name="connsiteX38" fmla="*/ 95738 w 5282519"/>
              <a:gd name="connsiteY38" fmla="*/ 5149850 h 6858000"/>
              <a:gd name="connsiteX39" fmla="*/ 75583 w 5282519"/>
              <a:gd name="connsiteY39" fmla="*/ 5114925 h 6858000"/>
              <a:gd name="connsiteX40" fmla="*/ 55427 w 5282519"/>
              <a:gd name="connsiteY40" fmla="*/ 5075237 h 6858000"/>
              <a:gd name="connsiteX41" fmla="*/ 38632 w 5282519"/>
              <a:gd name="connsiteY41" fmla="*/ 5033962 h 6858000"/>
              <a:gd name="connsiteX42" fmla="*/ 23515 w 5282519"/>
              <a:gd name="connsiteY42" fmla="*/ 4987925 h 6858000"/>
              <a:gd name="connsiteX43" fmla="*/ 11758 w 5282519"/>
              <a:gd name="connsiteY43" fmla="*/ 4935537 h 6858000"/>
              <a:gd name="connsiteX44" fmla="*/ 3359 w 5282519"/>
              <a:gd name="connsiteY44" fmla="*/ 4875212 h 6858000"/>
              <a:gd name="connsiteX45" fmla="*/ 0 w 5282519"/>
              <a:gd name="connsiteY45" fmla="*/ 4806950 h 6858000"/>
              <a:gd name="connsiteX46" fmla="*/ 3359 w 5282519"/>
              <a:gd name="connsiteY46" fmla="*/ 4738687 h 6858000"/>
              <a:gd name="connsiteX47" fmla="*/ 11758 w 5282519"/>
              <a:gd name="connsiteY47" fmla="*/ 4678362 h 6858000"/>
              <a:gd name="connsiteX48" fmla="*/ 23515 w 5282519"/>
              <a:gd name="connsiteY48" fmla="*/ 4625975 h 6858000"/>
              <a:gd name="connsiteX49" fmla="*/ 38632 w 5282519"/>
              <a:gd name="connsiteY49" fmla="*/ 4579937 h 6858000"/>
              <a:gd name="connsiteX50" fmla="*/ 55427 w 5282519"/>
              <a:gd name="connsiteY50" fmla="*/ 4537075 h 6858000"/>
              <a:gd name="connsiteX51" fmla="*/ 75583 w 5282519"/>
              <a:gd name="connsiteY51" fmla="*/ 4498975 h 6858000"/>
              <a:gd name="connsiteX52" fmla="*/ 115893 w 5282519"/>
              <a:gd name="connsiteY52" fmla="*/ 4424362 h 6858000"/>
              <a:gd name="connsiteX53" fmla="*/ 134368 w 5282519"/>
              <a:gd name="connsiteY53" fmla="*/ 4386262 h 6858000"/>
              <a:gd name="connsiteX54" fmla="*/ 152844 w 5282519"/>
              <a:gd name="connsiteY54" fmla="*/ 4343400 h 6858000"/>
              <a:gd name="connsiteX55" fmla="*/ 167960 w 5282519"/>
              <a:gd name="connsiteY55" fmla="*/ 4297362 h 6858000"/>
              <a:gd name="connsiteX56" fmla="*/ 178038 w 5282519"/>
              <a:gd name="connsiteY56" fmla="*/ 4244975 h 6858000"/>
              <a:gd name="connsiteX57" fmla="*/ 188115 w 5282519"/>
              <a:gd name="connsiteY57" fmla="*/ 4186237 h 6858000"/>
              <a:gd name="connsiteX58" fmla="*/ 189795 w 5282519"/>
              <a:gd name="connsiteY58" fmla="*/ 4116387 h 6858000"/>
              <a:gd name="connsiteX59" fmla="*/ 188115 w 5282519"/>
              <a:gd name="connsiteY59" fmla="*/ 4048125 h 6858000"/>
              <a:gd name="connsiteX60" fmla="*/ 178038 w 5282519"/>
              <a:gd name="connsiteY60" fmla="*/ 3987800 h 6858000"/>
              <a:gd name="connsiteX61" fmla="*/ 167960 w 5282519"/>
              <a:gd name="connsiteY61" fmla="*/ 3935412 h 6858000"/>
              <a:gd name="connsiteX62" fmla="*/ 152844 w 5282519"/>
              <a:gd name="connsiteY62" fmla="*/ 3890962 h 6858000"/>
              <a:gd name="connsiteX63" fmla="*/ 134368 w 5282519"/>
              <a:gd name="connsiteY63" fmla="*/ 3848100 h 6858000"/>
              <a:gd name="connsiteX64" fmla="*/ 115893 w 5282519"/>
              <a:gd name="connsiteY64" fmla="*/ 3811587 h 6858000"/>
              <a:gd name="connsiteX65" fmla="*/ 75583 w 5282519"/>
              <a:gd name="connsiteY65" fmla="*/ 3736975 h 6858000"/>
              <a:gd name="connsiteX66" fmla="*/ 55427 w 5282519"/>
              <a:gd name="connsiteY66" fmla="*/ 3697287 h 6858000"/>
              <a:gd name="connsiteX67" fmla="*/ 38632 w 5282519"/>
              <a:gd name="connsiteY67" fmla="*/ 3656012 h 6858000"/>
              <a:gd name="connsiteX68" fmla="*/ 23515 w 5282519"/>
              <a:gd name="connsiteY68" fmla="*/ 3609975 h 6858000"/>
              <a:gd name="connsiteX69" fmla="*/ 11758 w 5282519"/>
              <a:gd name="connsiteY69" fmla="*/ 3557587 h 6858000"/>
              <a:gd name="connsiteX70" fmla="*/ 3359 w 5282519"/>
              <a:gd name="connsiteY70" fmla="*/ 3497262 h 6858000"/>
              <a:gd name="connsiteX71" fmla="*/ 0 w 5282519"/>
              <a:gd name="connsiteY71" fmla="*/ 3427412 h 6858000"/>
              <a:gd name="connsiteX72" fmla="*/ 3359 w 5282519"/>
              <a:gd name="connsiteY72" fmla="*/ 3360737 h 6858000"/>
              <a:gd name="connsiteX73" fmla="*/ 11758 w 5282519"/>
              <a:gd name="connsiteY73" fmla="*/ 3300412 h 6858000"/>
              <a:gd name="connsiteX74" fmla="*/ 23515 w 5282519"/>
              <a:gd name="connsiteY74" fmla="*/ 3248025 h 6858000"/>
              <a:gd name="connsiteX75" fmla="*/ 38632 w 5282519"/>
              <a:gd name="connsiteY75" fmla="*/ 3201987 h 6858000"/>
              <a:gd name="connsiteX76" fmla="*/ 55427 w 5282519"/>
              <a:gd name="connsiteY76" fmla="*/ 3160712 h 6858000"/>
              <a:gd name="connsiteX77" fmla="*/ 75583 w 5282519"/>
              <a:gd name="connsiteY77" fmla="*/ 3121025 h 6858000"/>
              <a:gd name="connsiteX78" fmla="*/ 95738 w 5282519"/>
              <a:gd name="connsiteY78" fmla="*/ 3084512 h 6858000"/>
              <a:gd name="connsiteX79" fmla="*/ 115893 w 5282519"/>
              <a:gd name="connsiteY79" fmla="*/ 3046412 h 6858000"/>
              <a:gd name="connsiteX80" fmla="*/ 134368 w 5282519"/>
              <a:gd name="connsiteY80" fmla="*/ 3009900 h 6858000"/>
              <a:gd name="connsiteX81" fmla="*/ 152844 w 5282519"/>
              <a:gd name="connsiteY81" fmla="*/ 2967037 h 6858000"/>
              <a:gd name="connsiteX82" fmla="*/ 167960 w 5282519"/>
              <a:gd name="connsiteY82" fmla="*/ 2922587 h 6858000"/>
              <a:gd name="connsiteX83" fmla="*/ 178038 w 5282519"/>
              <a:gd name="connsiteY83" fmla="*/ 2868612 h 6858000"/>
              <a:gd name="connsiteX84" fmla="*/ 188115 w 5282519"/>
              <a:gd name="connsiteY84" fmla="*/ 2809875 h 6858000"/>
              <a:gd name="connsiteX85" fmla="*/ 189795 w 5282519"/>
              <a:gd name="connsiteY85" fmla="*/ 2741612 h 6858000"/>
              <a:gd name="connsiteX86" fmla="*/ 188115 w 5282519"/>
              <a:gd name="connsiteY86" fmla="*/ 2671762 h 6858000"/>
              <a:gd name="connsiteX87" fmla="*/ 178038 w 5282519"/>
              <a:gd name="connsiteY87" fmla="*/ 2613025 h 6858000"/>
              <a:gd name="connsiteX88" fmla="*/ 167960 w 5282519"/>
              <a:gd name="connsiteY88" fmla="*/ 2560637 h 6858000"/>
              <a:gd name="connsiteX89" fmla="*/ 152844 w 5282519"/>
              <a:gd name="connsiteY89" fmla="*/ 2513012 h 6858000"/>
              <a:gd name="connsiteX90" fmla="*/ 134368 w 5282519"/>
              <a:gd name="connsiteY90" fmla="*/ 2471737 h 6858000"/>
              <a:gd name="connsiteX91" fmla="*/ 115893 w 5282519"/>
              <a:gd name="connsiteY91" fmla="*/ 2433637 h 6858000"/>
              <a:gd name="connsiteX92" fmla="*/ 95738 w 5282519"/>
              <a:gd name="connsiteY92" fmla="*/ 2395537 h 6858000"/>
              <a:gd name="connsiteX93" fmla="*/ 75583 w 5282519"/>
              <a:gd name="connsiteY93" fmla="*/ 2359025 h 6858000"/>
              <a:gd name="connsiteX94" fmla="*/ 55427 w 5282519"/>
              <a:gd name="connsiteY94" fmla="*/ 2319337 h 6858000"/>
              <a:gd name="connsiteX95" fmla="*/ 38632 w 5282519"/>
              <a:gd name="connsiteY95" fmla="*/ 2278062 h 6858000"/>
              <a:gd name="connsiteX96" fmla="*/ 23515 w 5282519"/>
              <a:gd name="connsiteY96" fmla="*/ 2232025 h 6858000"/>
              <a:gd name="connsiteX97" fmla="*/ 11758 w 5282519"/>
              <a:gd name="connsiteY97" fmla="*/ 2179637 h 6858000"/>
              <a:gd name="connsiteX98" fmla="*/ 3359 w 5282519"/>
              <a:gd name="connsiteY98" fmla="*/ 2119312 h 6858000"/>
              <a:gd name="connsiteX99" fmla="*/ 0 w 5282519"/>
              <a:gd name="connsiteY99" fmla="*/ 2051050 h 6858000"/>
              <a:gd name="connsiteX100" fmla="*/ 3359 w 5282519"/>
              <a:gd name="connsiteY100" fmla="*/ 1982787 h 6858000"/>
              <a:gd name="connsiteX101" fmla="*/ 11758 w 5282519"/>
              <a:gd name="connsiteY101" fmla="*/ 1922462 h 6858000"/>
              <a:gd name="connsiteX102" fmla="*/ 23515 w 5282519"/>
              <a:gd name="connsiteY102" fmla="*/ 1870075 h 6858000"/>
              <a:gd name="connsiteX103" fmla="*/ 38632 w 5282519"/>
              <a:gd name="connsiteY103" fmla="*/ 1824037 h 6858000"/>
              <a:gd name="connsiteX104" fmla="*/ 55427 w 5282519"/>
              <a:gd name="connsiteY104" fmla="*/ 1782762 h 6858000"/>
              <a:gd name="connsiteX105" fmla="*/ 75583 w 5282519"/>
              <a:gd name="connsiteY105" fmla="*/ 1743075 h 6858000"/>
              <a:gd name="connsiteX106" fmla="*/ 95738 w 5282519"/>
              <a:gd name="connsiteY106" fmla="*/ 1708150 h 6858000"/>
              <a:gd name="connsiteX107" fmla="*/ 115893 w 5282519"/>
              <a:gd name="connsiteY107" fmla="*/ 1671637 h 6858000"/>
              <a:gd name="connsiteX108" fmla="*/ 134368 w 5282519"/>
              <a:gd name="connsiteY108" fmla="*/ 1631950 h 6858000"/>
              <a:gd name="connsiteX109" fmla="*/ 152844 w 5282519"/>
              <a:gd name="connsiteY109" fmla="*/ 1589087 h 6858000"/>
              <a:gd name="connsiteX110" fmla="*/ 167960 w 5282519"/>
              <a:gd name="connsiteY110" fmla="*/ 1544637 h 6858000"/>
              <a:gd name="connsiteX111" fmla="*/ 178038 w 5282519"/>
              <a:gd name="connsiteY111" fmla="*/ 1492250 h 6858000"/>
              <a:gd name="connsiteX112" fmla="*/ 188115 w 5282519"/>
              <a:gd name="connsiteY112" fmla="*/ 1431925 h 6858000"/>
              <a:gd name="connsiteX113" fmla="*/ 189795 w 5282519"/>
              <a:gd name="connsiteY113" fmla="*/ 1363662 h 6858000"/>
              <a:gd name="connsiteX114" fmla="*/ 188115 w 5282519"/>
              <a:gd name="connsiteY114" fmla="*/ 1295400 h 6858000"/>
              <a:gd name="connsiteX115" fmla="*/ 178038 w 5282519"/>
              <a:gd name="connsiteY115" fmla="*/ 1235075 h 6858000"/>
              <a:gd name="connsiteX116" fmla="*/ 167960 w 5282519"/>
              <a:gd name="connsiteY116" fmla="*/ 1182687 h 6858000"/>
              <a:gd name="connsiteX117" fmla="*/ 152844 w 5282519"/>
              <a:gd name="connsiteY117" fmla="*/ 1136650 h 6858000"/>
              <a:gd name="connsiteX118" fmla="*/ 134368 w 5282519"/>
              <a:gd name="connsiteY118" fmla="*/ 1095375 h 6858000"/>
              <a:gd name="connsiteX119" fmla="*/ 115893 w 5282519"/>
              <a:gd name="connsiteY119" fmla="*/ 1055687 h 6858000"/>
              <a:gd name="connsiteX120" fmla="*/ 95738 w 5282519"/>
              <a:gd name="connsiteY120" fmla="*/ 1017587 h 6858000"/>
              <a:gd name="connsiteX121" fmla="*/ 75583 w 5282519"/>
              <a:gd name="connsiteY121" fmla="*/ 981075 h 6858000"/>
              <a:gd name="connsiteX122" fmla="*/ 55427 w 5282519"/>
              <a:gd name="connsiteY122" fmla="*/ 942975 h 6858000"/>
              <a:gd name="connsiteX123" fmla="*/ 38632 w 5282519"/>
              <a:gd name="connsiteY123" fmla="*/ 901700 h 6858000"/>
              <a:gd name="connsiteX124" fmla="*/ 23515 w 5282519"/>
              <a:gd name="connsiteY124" fmla="*/ 854075 h 6858000"/>
              <a:gd name="connsiteX125" fmla="*/ 11758 w 5282519"/>
              <a:gd name="connsiteY125" fmla="*/ 801687 h 6858000"/>
              <a:gd name="connsiteX126" fmla="*/ 3359 w 5282519"/>
              <a:gd name="connsiteY126" fmla="*/ 744537 h 6858000"/>
              <a:gd name="connsiteX127" fmla="*/ 0 w 5282519"/>
              <a:gd name="connsiteY127" fmla="*/ 673100 h 6858000"/>
              <a:gd name="connsiteX128" fmla="*/ 3359 w 5282519"/>
              <a:gd name="connsiteY128" fmla="*/ 606425 h 6858000"/>
              <a:gd name="connsiteX129" fmla="*/ 11758 w 5282519"/>
              <a:gd name="connsiteY129" fmla="*/ 546100 h 6858000"/>
              <a:gd name="connsiteX130" fmla="*/ 23515 w 5282519"/>
              <a:gd name="connsiteY130" fmla="*/ 496887 h 6858000"/>
              <a:gd name="connsiteX131" fmla="*/ 38632 w 5282519"/>
              <a:gd name="connsiteY131" fmla="*/ 450850 h 6858000"/>
              <a:gd name="connsiteX132" fmla="*/ 55427 w 5282519"/>
              <a:gd name="connsiteY132" fmla="*/ 409575 h 6858000"/>
              <a:gd name="connsiteX133" fmla="*/ 73903 w 5282519"/>
              <a:gd name="connsiteY133" fmla="*/ 369887 h 6858000"/>
              <a:gd name="connsiteX134" fmla="*/ 92379 w 5282519"/>
              <a:gd name="connsiteY134" fmla="*/ 334962 h 6858000"/>
              <a:gd name="connsiteX135" fmla="*/ 112534 w 5282519"/>
              <a:gd name="connsiteY135" fmla="*/ 296862 h 6858000"/>
              <a:gd name="connsiteX136" fmla="*/ 132689 w 5282519"/>
              <a:gd name="connsiteY136" fmla="*/ 260350 h 6858000"/>
              <a:gd name="connsiteX137" fmla="*/ 149485 w 5282519"/>
              <a:gd name="connsiteY137" fmla="*/ 217487 h 6858000"/>
              <a:gd name="connsiteX138" fmla="*/ 166281 w 5282519"/>
              <a:gd name="connsiteY138" fmla="*/ 174625 h 6858000"/>
              <a:gd name="connsiteX139" fmla="*/ 176358 w 5282519"/>
              <a:gd name="connsiteY139" fmla="*/ 122237 h 6858000"/>
              <a:gd name="connsiteX140" fmla="*/ 184756 w 5282519"/>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82519" h="685800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Picture 2">
            <a:extLst>
              <a:ext uri="{FF2B5EF4-FFF2-40B4-BE49-F238E27FC236}">
                <a16:creationId xmlns:a16="http://schemas.microsoft.com/office/drawing/2014/main" id="{892BD506-9DD1-43E9-84F4-6FCA097060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90" r="27601" b="22994"/>
          <a:stretch/>
        </p:blipFill>
        <p:spPr bwMode="auto">
          <a:xfrm>
            <a:off x="6385962" y="0"/>
            <a:ext cx="6285009" cy="6858000"/>
          </a:xfrm>
          <a:custGeom>
            <a:avLst/>
            <a:gdLst/>
            <a:ahLst/>
            <a:cxnLst/>
            <a:rect l="l" t="t" r="r" b="b"/>
            <a:pathLst>
              <a:path w="5282519" h="685800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05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6" name="Group 191">
            <a:extLst>
              <a:ext uri="{FF2B5EF4-FFF2-40B4-BE49-F238E27FC236}">
                <a16:creationId xmlns:a16="http://schemas.microsoft.com/office/drawing/2014/main" id="{0A18D471-708A-40E6-B998-65CD717785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6" cy="6858000"/>
            <a:chOff x="1" y="0"/>
            <a:chExt cx="12191996" cy="6858000"/>
          </a:xfrm>
        </p:grpSpPr>
        <p:sp>
          <p:nvSpPr>
            <p:cNvPr id="3077" name="Rectangle 192">
              <a:extLst>
                <a:ext uri="{FF2B5EF4-FFF2-40B4-BE49-F238E27FC236}">
                  <a16:creationId xmlns:a16="http://schemas.microsoft.com/office/drawing/2014/main" id="{2BA89D80-A205-4952-A46F-A135B693B8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tx1"/>
            </a:solidFill>
            <a:ln w="0">
              <a:noFill/>
              <a:prstDash val="solid"/>
              <a:round/>
              <a:headEnd/>
              <a:tailEnd/>
            </a:ln>
          </p:spPr>
          <p:txBody>
            <a:bodyPr rtlCol="0" anchor="ctr"/>
            <a:lstStyle/>
            <a:p>
              <a:pPr algn="ctr" defTabSz="457200"/>
              <a:endParaRPr lang="en-US">
                <a:solidFill>
                  <a:schemeClr val="tx1"/>
                </a:solidFill>
              </a:endParaRPr>
            </a:p>
          </p:txBody>
        </p:sp>
        <p:sp>
          <p:nvSpPr>
            <p:cNvPr id="3078" name="Rectangle 193">
              <a:extLst>
                <a:ext uri="{FF2B5EF4-FFF2-40B4-BE49-F238E27FC236}">
                  <a16:creationId xmlns:a16="http://schemas.microsoft.com/office/drawing/2014/main" id="{FFF73490-1CDC-4DA0-A5DC-3F4139460B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grpSp>
      <p:sp>
        <p:nvSpPr>
          <p:cNvPr id="2" name="Title 1">
            <a:extLst>
              <a:ext uri="{FF2B5EF4-FFF2-40B4-BE49-F238E27FC236}">
                <a16:creationId xmlns:a16="http://schemas.microsoft.com/office/drawing/2014/main" id="{784DB662-A9A6-5C4F-987B-63EED530E262}"/>
              </a:ext>
            </a:extLst>
          </p:cNvPr>
          <p:cNvSpPr>
            <a:spLocks noGrp="1"/>
          </p:cNvSpPr>
          <p:nvPr>
            <p:ph type="ctrTitle"/>
          </p:nvPr>
        </p:nvSpPr>
        <p:spPr>
          <a:xfrm>
            <a:off x="761261" y="776436"/>
            <a:ext cx="5282519" cy="5654844"/>
          </a:xfrm>
        </p:spPr>
        <p:txBody>
          <a:bodyPr anchor="ctr">
            <a:normAutofit/>
          </a:bodyPr>
          <a:lstStyle/>
          <a:p>
            <a:pPr algn="l"/>
            <a:r>
              <a:rPr lang="en-GB" sz="2800" dirty="0">
                <a:solidFill>
                  <a:schemeClr val="bg1"/>
                </a:solidFill>
                <a:latin typeface="+mn-lt"/>
              </a:rPr>
              <a:t>“I tell you the truth,” he continued.  No prophet is ever accepted in his hometown.”</a:t>
            </a:r>
            <a:br>
              <a:rPr lang="en-GB" sz="2800" dirty="0">
                <a:solidFill>
                  <a:schemeClr val="bg1"/>
                </a:solidFill>
                <a:latin typeface="+mn-lt"/>
              </a:rPr>
            </a:br>
            <a:br>
              <a:rPr lang="en-GB" sz="2800" dirty="0">
                <a:solidFill>
                  <a:schemeClr val="bg1"/>
                </a:solidFill>
                <a:latin typeface="+mn-lt"/>
              </a:rPr>
            </a:br>
            <a:r>
              <a:rPr lang="en-GB" sz="2800" dirty="0">
                <a:solidFill>
                  <a:schemeClr val="bg1"/>
                </a:solidFill>
                <a:latin typeface="+mn-lt"/>
              </a:rPr>
              <a:t>“I assure you there were many widows in Israel in Elijah’s day when there was a drought for three and a half years and a famine throughout the country.  But Elijah wasn’t sent to any of them, but to a foreign widow in </a:t>
            </a:r>
            <a:r>
              <a:rPr lang="en-GB" sz="2800" dirty="0" err="1">
                <a:solidFill>
                  <a:schemeClr val="bg1"/>
                </a:solidFill>
                <a:latin typeface="+mn-lt"/>
              </a:rPr>
              <a:t>Zarephaph</a:t>
            </a:r>
            <a:r>
              <a:rPr lang="en-GB" sz="2800" dirty="0">
                <a:solidFill>
                  <a:schemeClr val="bg1"/>
                </a:solidFill>
                <a:latin typeface="+mn-lt"/>
              </a:rPr>
              <a:t> in the region of Sidon”</a:t>
            </a:r>
            <a:br>
              <a:rPr lang="en-GB" sz="2200" b="1" dirty="0">
                <a:solidFill>
                  <a:schemeClr val="bg1"/>
                </a:solidFill>
              </a:rPr>
            </a:br>
            <a:br>
              <a:rPr lang="en-GB" sz="2200" b="1" dirty="0">
                <a:solidFill>
                  <a:schemeClr val="bg1"/>
                </a:solidFill>
              </a:rPr>
            </a:br>
            <a:br>
              <a:rPr lang="en-GB" sz="2200" b="1" dirty="0">
                <a:solidFill>
                  <a:schemeClr val="bg1"/>
                </a:solidFill>
              </a:rPr>
            </a:br>
            <a:r>
              <a:rPr lang="en-GB" sz="2200" dirty="0">
                <a:solidFill>
                  <a:schemeClr val="bg1"/>
                </a:solidFill>
                <a:latin typeface="+mn-lt"/>
              </a:rPr>
              <a:t>		</a:t>
            </a:r>
          </a:p>
        </p:txBody>
      </p:sp>
      <p:sp>
        <p:nvSpPr>
          <p:cNvPr id="3079" name="Freeform: Shape 194">
            <a:extLst>
              <a:ext uri="{FF2B5EF4-FFF2-40B4-BE49-F238E27FC236}">
                <a16:creationId xmlns:a16="http://schemas.microsoft.com/office/drawing/2014/main" id="{79D730AC-06E5-4840-86DF-F67855B1D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6174" y="0"/>
            <a:ext cx="5282519" cy="6858000"/>
          </a:xfrm>
          <a:custGeom>
            <a:avLst/>
            <a:gdLst>
              <a:gd name="connsiteX0" fmla="*/ 189795 w 5282519"/>
              <a:gd name="connsiteY0" fmla="*/ 0 h 6858000"/>
              <a:gd name="connsiteX1" fmla="*/ 5282519 w 5282519"/>
              <a:gd name="connsiteY1" fmla="*/ 0 h 6858000"/>
              <a:gd name="connsiteX2" fmla="*/ 5282519 w 5282519"/>
              <a:gd name="connsiteY2" fmla="*/ 6858000 h 6858000"/>
              <a:gd name="connsiteX3" fmla="*/ 189795 w 5282519"/>
              <a:gd name="connsiteY3" fmla="*/ 6858000 h 6858000"/>
              <a:gd name="connsiteX4" fmla="*/ 184756 w 5282519"/>
              <a:gd name="connsiteY4" fmla="*/ 6791325 h 6858000"/>
              <a:gd name="connsiteX5" fmla="*/ 176358 w 5282519"/>
              <a:gd name="connsiteY5" fmla="*/ 6735762 h 6858000"/>
              <a:gd name="connsiteX6" fmla="*/ 166281 w 5282519"/>
              <a:gd name="connsiteY6" fmla="*/ 6683375 h 6858000"/>
              <a:gd name="connsiteX7" fmla="*/ 149485 w 5282519"/>
              <a:gd name="connsiteY7" fmla="*/ 6640512 h 6858000"/>
              <a:gd name="connsiteX8" fmla="*/ 132689 w 5282519"/>
              <a:gd name="connsiteY8" fmla="*/ 6597650 h 6858000"/>
              <a:gd name="connsiteX9" fmla="*/ 112534 w 5282519"/>
              <a:gd name="connsiteY9" fmla="*/ 6561137 h 6858000"/>
              <a:gd name="connsiteX10" fmla="*/ 92379 w 5282519"/>
              <a:gd name="connsiteY10" fmla="*/ 6523037 h 6858000"/>
              <a:gd name="connsiteX11" fmla="*/ 73903 w 5282519"/>
              <a:gd name="connsiteY11" fmla="*/ 6488112 h 6858000"/>
              <a:gd name="connsiteX12" fmla="*/ 55427 w 5282519"/>
              <a:gd name="connsiteY12" fmla="*/ 6448425 h 6858000"/>
              <a:gd name="connsiteX13" fmla="*/ 38632 w 5282519"/>
              <a:gd name="connsiteY13" fmla="*/ 6407150 h 6858000"/>
              <a:gd name="connsiteX14" fmla="*/ 23515 w 5282519"/>
              <a:gd name="connsiteY14" fmla="*/ 6361112 h 6858000"/>
              <a:gd name="connsiteX15" fmla="*/ 11758 w 5282519"/>
              <a:gd name="connsiteY15" fmla="*/ 6311900 h 6858000"/>
              <a:gd name="connsiteX16" fmla="*/ 3359 w 5282519"/>
              <a:gd name="connsiteY16" fmla="*/ 6251575 h 6858000"/>
              <a:gd name="connsiteX17" fmla="*/ 0 w 5282519"/>
              <a:gd name="connsiteY17" fmla="*/ 6183312 h 6858000"/>
              <a:gd name="connsiteX18" fmla="*/ 3359 w 5282519"/>
              <a:gd name="connsiteY18" fmla="*/ 6113462 h 6858000"/>
              <a:gd name="connsiteX19" fmla="*/ 11758 w 5282519"/>
              <a:gd name="connsiteY19" fmla="*/ 6056312 h 6858000"/>
              <a:gd name="connsiteX20" fmla="*/ 23515 w 5282519"/>
              <a:gd name="connsiteY20" fmla="*/ 6003925 h 6858000"/>
              <a:gd name="connsiteX21" fmla="*/ 38632 w 5282519"/>
              <a:gd name="connsiteY21" fmla="*/ 5956300 h 6858000"/>
              <a:gd name="connsiteX22" fmla="*/ 55427 w 5282519"/>
              <a:gd name="connsiteY22" fmla="*/ 5915025 h 6858000"/>
              <a:gd name="connsiteX23" fmla="*/ 75583 w 5282519"/>
              <a:gd name="connsiteY23" fmla="*/ 5876925 h 6858000"/>
              <a:gd name="connsiteX24" fmla="*/ 95738 w 5282519"/>
              <a:gd name="connsiteY24" fmla="*/ 5840412 h 6858000"/>
              <a:gd name="connsiteX25" fmla="*/ 115893 w 5282519"/>
              <a:gd name="connsiteY25" fmla="*/ 5802312 h 6858000"/>
              <a:gd name="connsiteX26" fmla="*/ 134368 w 5282519"/>
              <a:gd name="connsiteY26" fmla="*/ 5762625 h 6858000"/>
              <a:gd name="connsiteX27" fmla="*/ 152844 w 5282519"/>
              <a:gd name="connsiteY27" fmla="*/ 5721350 h 6858000"/>
              <a:gd name="connsiteX28" fmla="*/ 167960 w 5282519"/>
              <a:gd name="connsiteY28" fmla="*/ 5675312 h 6858000"/>
              <a:gd name="connsiteX29" fmla="*/ 178038 w 5282519"/>
              <a:gd name="connsiteY29" fmla="*/ 5622925 h 6858000"/>
              <a:gd name="connsiteX30" fmla="*/ 188115 w 5282519"/>
              <a:gd name="connsiteY30" fmla="*/ 5562600 h 6858000"/>
              <a:gd name="connsiteX31" fmla="*/ 189795 w 5282519"/>
              <a:gd name="connsiteY31" fmla="*/ 5494337 h 6858000"/>
              <a:gd name="connsiteX32" fmla="*/ 188115 w 5282519"/>
              <a:gd name="connsiteY32" fmla="*/ 5426075 h 6858000"/>
              <a:gd name="connsiteX33" fmla="*/ 178038 w 5282519"/>
              <a:gd name="connsiteY33" fmla="*/ 5365750 h 6858000"/>
              <a:gd name="connsiteX34" fmla="*/ 167960 w 5282519"/>
              <a:gd name="connsiteY34" fmla="*/ 5313362 h 6858000"/>
              <a:gd name="connsiteX35" fmla="*/ 152844 w 5282519"/>
              <a:gd name="connsiteY35" fmla="*/ 5268912 h 6858000"/>
              <a:gd name="connsiteX36" fmla="*/ 134368 w 5282519"/>
              <a:gd name="connsiteY36" fmla="*/ 5226050 h 6858000"/>
              <a:gd name="connsiteX37" fmla="*/ 115893 w 5282519"/>
              <a:gd name="connsiteY37" fmla="*/ 5186362 h 6858000"/>
              <a:gd name="connsiteX38" fmla="*/ 95738 w 5282519"/>
              <a:gd name="connsiteY38" fmla="*/ 5149850 h 6858000"/>
              <a:gd name="connsiteX39" fmla="*/ 75583 w 5282519"/>
              <a:gd name="connsiteY39" fmla="*/ 5114925 h 6858000"/>
              <a:gd name="connsiteX40" fmla="*/ 55427 w 5282519"/>
              <a:gd name="connsiteY40" fmla="*/ 5075237 h 6858000"/>
              <a:gd name="connsiteX41" fmla="*/ 38632 w 5282519"/>
              <a:gd name="connsiteY41" fmla="*/ 5033962 h 6858000"/>
              <a:gd name="connsiteX42" fmla="*/ 23515 w 5282519"/>
              <a:gd name="connsiteY42" fmla="*/ 4987925 h 6858000"/>
              <a:gd name="connsiteX43" fmla="*/ 11758 w 5282519"/>
              <a:gd name="connsiteY43" fmla="*/ 4935537 h 6858000"/>
              <a:gd name="connsiteX44" fmla="*/ 3359 w 5282519"/>
              <a:gd name="connsiteY44" fmla="*/ 4875212 h 6858000"/>
              <a:gd name="connsiteX45" fmla="*/ 0 w 5282519"/>
              <a:gd name="connsiteY45" fmla="*/ 4806950 h 6858000"/>
              <a:gd name="connsiteX46" fmla="*/ 3359 w 5282519"/>
              <a:gd name="connsiteY46" fmla="*/ 4738687 h 6858000"/>
              <a:gd name="connsiteX47" fmla="*/ 11758 w 5282519"/>
              <a:gd name="connsiteY47" fmla="*/ 4678362 h 6858000"/>
              <a:gd name="connsiteX48" fmla="*/ 23515 w 5282519"/>
              <a:gd name="connsiteY48" fmla="*/ 4625975 h 6858000"/>
              <a:gd name="connsiteX49" fmla="*/ 38632 w 5282519"/>
              <a:gd name="connsiteY49" fmla="*/ 4579937 h 6858000"/>
              <a:gd name="connsiteX50" fmla="*/ 55427 w 5282519"/>
              <a:gd name="connsiteY50" fmla="*/ 4537075 h 6858000"/>
              <a:gd name="connsiteX51" fmla="*/ 75583 w 5282519"/>
              <a:gd name="connsiteY51" fmla="*/ 4498975 h 6858000"/>
              <a:gd name="connsiteX52" fmla="*/ 115893 w 5282519"/>
              <a:gd name="connsiteY52" fmla="*/ 4424362 h 6858000"/>
              <a:gd name="connsiteX53" fmla="*/ 134368 w 5282519"/>
              <a:gd name="connsiteY53" fmla="*/ 4386262 h 6858000"/>
              <a:gd name="connsiteX54" fmla="*/ 152844 w 5282519"/>
              <a:gd name="connsiteY54" fmla="*/ 4343400 h 6858000"/>
              <a:gd name="connsiteX55" fmla="*/ 167960 w 5282519"/>
              <a:gd name="connsiteY55" fmla="*/ 4297362 h 6858000"/>
              <a:gd name="connsiteX56" fmla="*/ 178038 w 5282519"/>
              <a:gd name="connsiteY56" fmla="*/ 4244975 h 6858000"/>
              <a:gd name="connsiteX57" fmla="*/ 188115 w 5282519"/>
              <a:gd name="connsiteY57" fmla="*/ 4186237 h 6858000"/>
              <a:gd name="connsiteX58" fmla="*/ 189795 w 5282519"/>
              <a:gd name="connsiteY58" fmla="*/ 4116387 h 6858000"/>
              <a:gd name="connsiteX59" fmla="*/ 188115 w 5282519"/>
              <a:gd name="connsiteY59" fmla="*/ 4048125 h 6858000"/>
              <a:gd name="connsiteX60" fmla="*/ 178038 w 5282519"/>
              <a:gd name="connsiteY60" fmla="*/ 3987800 h 6858000"/>
              <a:gd name="connsiteX61" fmla="*/ 167960 w 5282519"/>
              <a:gd name="connsiteY61" fmla="*/ 3935412 h 6858000"/>
              <a:gd name="connsiteX62" fmla="*/ 152844 w 5282519"/>
              <a:gd name="connsiteY62" fmla="*/ 3890962 h 6858000"/>
              <a:gd name="connsiteX63" fmla="*/ 134368 w 5282519"/>
              <a:gd name="connsiteY63" fmla="*/ 3848100 h 6858000"/>
              <a:gd name="connsiteX64" fmla="*/ 115893 w 5282519"/>
              <a:gd name="connsiteY64" fmla="*/ 3811587 h 6858000"/>
              <a:gd name="connsiteX65" fmla="*/ 75583 w 5282519"/>
              <a:gd name="connsiteY65" fmla="*/ 3736975 h 6858000"/>
              <a:gd name="connsiteX66" fmla="*/ 55427 w 5282519"/>
              <a:gd name="connsiteY66" fmla="*/ 3697287 h 6858000"/>
              <a:gd name="connsiteX67" fmla="*/ 38632 w 5282519"/>
              <a:gd name="connsiteY67" fmla="*/ 3656012 h 6858000"/>
              <a:gd name="connsiteX68" fmla="*/ 23515 w 5282519"/>
              <a:gd name="connsiteY68" fmla="*/ 3609975 h 6858000"/>
              <a:gd name="connsiteX69" fmla="*/ 11758 w 5282519"/>
              <a:gd name="connsiteY69" fmla="*/ 3557587 h 6858000"/>
              <a:gd name="connsiteX70" fmla="*/ 3359 w 5282519"/>
              <a:gd name="connsiteY70" fmla="*/ 3497262 h 6858000"/>
              <a:gd name="connsiteX71" fmla="*/ 0 w 5282519"/>
              <a:gd name="connsiteY71" fmla="*/ 3427412 h 6858000"/>
              <a:gd name="connsiteX72" fmla="*/ 3359 w 5282519"/>
              <a:gd name="connsiteY72" fmla="*/ 3360737 h 6858000"/>
              <a:gd name="connsiteX73" fmla="*/ 11758 w 5282519"/>
              <a:gd name="connsiteY73" fmla="*/ 3300412 h 6858000"/>
              <a:gd name="connsiteX74" fmla="*/ 23515 w 5282519"/>
              <a:gd name="connsiteY74" fmla="*/ 3248025 h 6858000"/>
              <a:gd name="connsiteX75" fmla="*/ 38632 w 5282519"/>
              <a:gd name="connsiteY75" fmla="*/ 3201987 h 6858000"/>
              <a:gd name="connsiteX76" fmla="*/ 55427 w 5282519"/>
              <a:gd name="connsiteY76" fmla="*/ 3160712 h 6858000"/>
              <a:gd name="connsiteX77" fmla="*/ 75583 w 5282519"/>
              <a:gd name="connsiteY77" fmla="*/ 3121025 h 6858000"/>
              <a:gd name="connsiteX78" fmla="*/ 95738 w 5282519"/>
              <a:gd name="connsiteY78" fmla="*/ 3084512 h 6858000"/>
              <a:gd name="connsiteX79" fmla="*/ 115893 w 5282519"/>
              <a:gd name="connsiteY79" fmla="*/ 3046412 h 6858000"/>
              <a:gd name="connsiteX80" fmla="*/ 134368 w 5282519"/>
              <a:gd name="connsiteY80" fmla="*/ 3009900 h 6858000"/>
              <a:gd name="connsiteX81" fmla="*/ 152844 w 5282519"/>
              <a:gd name="connsiteY81" fmla="*/ 2967037 h 6858000"/>
              <a:gd name="connsiteX82" fmla="*/ 167960 w 5282519"/>
              <a:gd name="connsiteY82" fmla="*/ 2922587 h 6858000"/>
              <a:gd name="connsiteX83" fmla="*/ 178038 w 5282519"/>
              <a:gd name="connsiteY83" fmla="*/ 2868612 h 6858000"/>
              <a:gd name="connsiteX84" fmla="*/ 188115 w 5282519"/>
              <a:gd name="connsiteY84" fmla="*/ 2809875 h 6858000"/>
              <a:gd name="connsiteX85" fmla="*/ 189795 w 5282519"/>
              <a:gd name="connsiteY85" fmla="*/ 2741612 h 6858000"/>
              <a:gd name="connsiteX86" fmla="*/ 188115 w 5282519"/>
              <a:gd name="connsiteY86" fmla="*/ 2671762 h 6858000"/>
              <a:gd name="connsiteX87" fmla="*/ 178038 w 5282519"/>
              <a:gd name="connsiteY87" fmla="*/ 2613025 h 6858000"/>
              <a:gd name="connsiteX88" fmla="*/ 167960 w 5282519"/>
              <a:gd name="connsiteY88" fmla="*/ 2560637 h 6858000"/>
              <a:gd name="connsiteX89" fmla="*/ 152844 w 5282519"/>
              <a:gd name="connsiteY89" fmla="*/ 2513012 h 6858000"/>
              <a:gd name="connsiteX90" fmla="*/ 134368 w 5282519"/>
              <a:gd name="connsiteY90" fmla="*/ 2471737 h 6858000"/>
              <a:gd name="connsiteX91" fmla="*/ 115893 w 5282519"/>
              <a:gd name="connsiteY91" fmla="*/ 2433637 h 6858000"/>
              <a:gd name="connsiteX92" fmla="*/ 95738 w 5282519"/>
              <a:gd name="connsiteY92" fmla="*/ 2395537 h 6858000"/>
              <a:gd name="connsiteX93" fmla="*/ 75583 w 5282519"/>
              <a:gd name="connsiteY93" fmla="*/ 2359025 h 6858000"/>
              <a:gd name="connsiteX94" fmla="*/ 55427 w 5282519"/>
              <a:gd name="connsiteY94" fmla="*/ 2319337 h 6858000"/>
              <a:gd name="connsiteX95" fmla="*/ 38632 w 5282519"/>
              <a:gd name="connsiteY95" fmla="*/ 2278062 h 6858000"/>
              <a:gd name="connsiteX96" fmla="*/ 23515 w 5282519"/>
              <a:gd name="connsiteY96" fmla="*/ 2232025 h 6858000"/>
              <a:gd name="connsiteX97" fmla="*/ 11758 w 5282519"/>
              <a:gd name="connsiteY97" fmla="*/ 2179637 h 6858000"/>
              <a:gd name="connsiteX98" fmla="*/ 3359 w 5282519"/>
              <a:gd name="connsiteY98" fmla="*/ 2119312 h 6858000"/>
              <a:gd name="connsiteX99" fmla="*/ 0 w 5282519"/>
              <a:gd name="connsiteY99" fmla="*/ 2051050 h 6858000"/>
              <a:gd name="connsiteX100" fmla="*/ 3359 w 5282519"/>
              <a:gd name="connsiteY100" fmla="*/ 1982787 h 6858000"/>
              <a:gd name="connsiteX101" fmla="*/ 11758 w 5282519"/>
              <a:gd name="connsiteY101" fmla="*/ 1922462 h 6858000"/>
              <a:gd name="connsiteX102" fmla="*/ 23515 w 5282519"/>
              <a:gd name="connsiteY102" fmla="*/ 1870075 h 6858000"/>
              <a:gd name="connsiteX103" fmla="*/ 38632 w 5282519"/>
              <a:gd name="connsiteY103" fmla="*/ 1824037 h 6858000"/>
              <a:gd name="connsiteX104" fmla="*/ 55427 w 5282519"/>
              <a:gd name="connsiteY104" fmla="*/ 1782762 h 6858000"/>
              <a:gd name="connsiteX105" fmla="*/ 75583 w 5282519"/>
              <a:gd name="connsiteY105" fmla="*/ 1743075 h 6858000"/>
              <a:gd name="connsiteX106" fmla="*/ 95738 w 5282519"/>
              <a:gd name="connsiteY106" fmla="*/ 1708150 h 6858000"/>
              <a:gd name="connsiteX107" fmla="*/ 115893 w 5282519"/>
              <a:gd name="connsiteY107" fmla="*/ 1671637 h 6858000"/>
              <a:gd name="connsiteX108" fmla="*/ 134368 w 5282519"/>
              <a:gd name="connsiteY108" fmla="*/ 1631950 h 6858000"/>
              <a:gd name="connsiteX109" fmla="*/ 152844 w 5282519"/>
              <a:gd name="connsiteY109" fmla="*/ 1589087 h 6858000"/>
              <a:gd name="connsiteX110" fmla="*/ 167960 w 5282519"/>
              <a:gd name="connsiteY110" fmla="*/ 1544637 h 6858000"/>
              <a:gd name="connsiteX111" fmla="*/ 178038 w 5282519"/>
              <a:gd name="connsiteY111" fmla="*/ 1492250 h 6858000"/>
              <a:gd name="connsiteX112" fmla="*/ 188115 w 5282519"/>
              <a:gd name="connsiteY112" fmla="*/ 1431925 h 6858000"/>
              <a:gd name="connsiteX113" fmla="*/ 189795 w 5282519"/>
              <a:gd name="connsiteY113" fmla="*/ 1363662 h 6858000"/>
              <a:gd name="connsiteX114" fmla="*/ 188115 w 5282519"/>
              <a:gd name="connsiteY114" fmla="*/ 1295400 h 6858000"/>
              <a:gd name="connsiteX115" fmla="*/ 178038 w 5282519"/>
              <a:gd name="connsiteY115" fmla="*/ 1235075 h 6858000"/>
              <a:gd name="connsiteX116" fmla="*/ 167960 w 5282519"/>
              <a:gd name="connsiteY116" fmla="*/ 1182687 h 6858000"/>
              <a:gd name="connsiteX117" fmla="*/ 152844 w 5282519"/>
              <a:gd name="connsiteY117" fmla="*/ 1136650 h 6858000"/>
              <a:gd name="connsiteX118" fmla="*/ 134368 w 5282519"/>
              <a:gd name="connsiteY118" fmla="*/ 1095375 h 6858000"/>
              <a:gd name="connsiteX119" fmla="*/ 115893 w 5282519"/>
              <a:gd name="connsiteY119" fmla="*/ 1055687 h 6858000"/>
              <a:gd name="connsiteX120" fmla="*/ 95738 w 5282519"/>
              <a:gd name="connsiteY120" fmla="*/ 1017587 h 6858000"/>
              <a:gd name="connsiteX121" fmla="*/ 75583 w 5282519"/>
              <a:gd name="connsiteY121" fmla="*/ 981075 h 6858000"/>
              <a:gd name="connsiteX122" fmla="*/ 55427 w 5282519"/>
              <a:gd name="connsiteY122" fmla="*/ 942975 h 6858000"/>
              <a:gd name="connsiteX123" fmla="*/ 38632 w 5282519"/>
              <a:gd name="connsiteY123" fmla="*/ 901700 h 6858000"/>
              <a:gd name="connsiteX124" fmla="*/ 23515 w 5282519"/>
              <a:gd name="connsiteY124" fmla="*/ 854075 h 6858000"/>
              <a:gd name="connsiteX125" fmla="*/ 11758 w 5282519"/>
              <a:gd name="connsiteY125" fmla="*/ 801687 h 6858000"/>
              <a:gd name="connsiteX126" fmla="*/ 3359 w 5282519"/>
              <a:gd name="connsiteY126" fmla="*/ 744537 h 6858000"/>
              <a:gd name="connsiteX127" fmla="*/ 0 w 5282519"/>
              <a:gd name="connsiteY127" fmla="*/ 673100 h 6858000"/>
              <a:gd name="connsiteX128" fmla="*/ 3359 w 5282519"/>
              <a:gd name="connsiteY128" fmla="*/ 606425 h 6858000"/>
              <a:gd name="connsiteX129" fmla="*/ 11758 w 5282519"/>
              <a:gd name="connsiteY129" fmla="*/ 546100 h 6858000"/>
              <a:gd name="connsiteX130" fmla="*/ 23515 w 5282519"/>
              <a:gd name="connsiteY130" fmla="*/ 496887 h 6858000"/>
              <a:gd name="connsiteX131" fmla="*/ 38632 w 5282519"/>
              <a:gd name="connsiteY131" fmla="*/ 450850 h 6858000"/>
              <a:gd name="connsiteX132" fmla="*/ 55427 w 5282519"/>
              <a:gd name="connsiteY132" fmla="*/ 409575 h 6858000"/>
              <a:gd name="connsiteX133" fmla="*/ 73903 w 5282519"/>
              <a:gd name="connsiteY133" fmla="*/ 369887 h 6858000"/>
              <a:gd name="connsiteX134" fmla="*/ 92379 w 5282519"/>
              <a:gd name="connsiteY134" fmla="*/ 334962 h 6858000"/>
              <a:gd name="connsiteX135" fmla="*/ 112534 w 5282519"/>
              <a:gd name="connsiteY135" fmla="*/ 296862 h 6858000"/>
              <a:gd name="connsiteX136" fmla="*/ 132689 w 5282519"/>
              <a:gd name="connsiteY136" fmla="*/ 260350 h 6858000"/>
              <a:gd name="connsiteX137" fmla="*/ 149485 w 5282519"/>
              <a:gd name="connsiteY137" fmla="*/ 217487 h 6858000"/>
              <a:gd name="connsiteX138" fmla="*/ 166281 w 5282519"/>
              <a:gd name="connsiteY138" fmla="*/ 174625 h 6858000"/>
              <a:gd name="connsiteX139" fmla="*/ 176358 w 5282519"/>
              <a:gd name="connsiteY139" fmla="*/ 122237 h 6858000"/>
              <a:gd name="connsiteX140" fmla="*/ 184756 w 5282519"/>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82519" h="685800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Picture 2">
            <a:extLst>
              <a:ext uri="{FF2B5EF4-FFF2-40B4-BE49-F238E27FC236}">
                <a16:creationId xmlns:a16="http://schemas.microsoft.com/office/drawing/2014/main" id="{892BD506-9DD1-43E9-84F4-6FCA097060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90" r="27601" b="22994"/>
          <a:stretch/>
        </p:blipFill>
        <p:spPr bwMode="auto">
          <a:xfrm>
            <a:off x="6385962" y="0"/>
            <a:ext cx="6285009" cy="6858000"/>
          </a:xfrm>
          <a:custGeom>
            <a:avLst/>
            <a:gdLst/>
            <a:ahLst/>
            <a:cxnLst/>
            <a:rect l="l" t="t" r="r" b="b"/>
            <a:pathLst>
              <a:path w="5282519" h="685800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88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3219</TotalTime>
  <Words>970</Words>
  <Application>Microsoft Office PowerPoint</Application>
  <PresentationFormat>Widescreen</PresentationFormat>
  <Paragraphs>52</Paragraphs>
  <Slides>21</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Bradley Hand ITC</vt:lpstr>
      <vt:lpstr>Calibri</vt:lpstr>
      <vt:lpstr>Calibri Light</vt:lpstr>
      <vt:lpstr>Rage Italic</vt:lpstr>
      <vt:lpstr>Office Theme</vt:lpstr>
      <vt:lpstr>Welcome</vt:lpstr>
      <vt:lpstr>Taskmaster          Sunday@5 </vt:lpstr>
      <vt:lpstr>  Jesus went to Nazareth, where he had been brought up.  And on the sabbath day, he went into the synagogue as was his custom and he stood up to read. The scroll of the prophet, Isaiah was handed to him   </vt:lpstr>
      <vt:lpstr>  “The Spirit of the Lord is on me  Because he has anointed me to preach good news to the poor  He has sent me to bring freedom to the prisoners  And recovery of sight for the blind  To release the oppressed  To declare the year of the Lord’s favour.”   </vt:lpstr>
      <vt:lpstr> Then he rolled up the scroll, gave it back to the attendant and sat down  The eyes of everyone in the synagogue were fixed upon him     </vt:lpstr>
      <vt:lpstr> He began by saying, “Today this scripture is fulfilled in your hearing”       </vt:lpstr>
      <vt:lpstr> He began by saying, “Today this scripture is fulfilled in your hearing”       </vt:lpstr>
      <vt:lpstr>All spoke well of him and were amazed at the gracious words which feel from his lips  “But isn’t this Joseph’s son?” they asked.  Jesus said to them “Surely you will quote this proverb to me, “Physician heal yourself:”  “Do in your hometown what you did in Capernaum”     </vt:lpstr>
      <vt:lpstr>“I tell you the truth,” he continued.  No prophet is ever accepted in his hometown.”  “I assure you there were many widows in Israel in Elijah’s day when there was a drought for three and a half years and a famine throughout the country.  But Elijah wasn’t sent to any of them, but to a foreign widow in Zarephaph in the region of Sidon”     </vt:lpstr>
      <vt:lpstr>“And there were loads of people with leprosy in Prophet Elisha’s day, but none of them were healed – just the foreigner Naaman the Syrian”     </vt:lpstr>
      <vt:lpstr> All the people in the synagogue were furious when they heard this  They got up       Drove him out of the town and took him to the cliff  to throw him over the edge  But he walked right through the crowd and went on his way   </vt:lpstr>
      <vt:lpstr>Jesus had to break the mould…   </vt:lpstr>
      <vt:lpstr>“The Spirit of the Lord is on me Because he has anointed me  to preach good news to the poor He has sent me  to bring freedom to the prisoners and recovery of sight for the blind to release the oppressed to declare the year of the Lord’s favour.”   </vt:lpstr>
      <vt:lpstr>The splendour of the King (age to age he stands)        </vt:lpstr>
      <vt:lpstr>"I am who you say I am”          </vt:lpstr>
      <vt:lpstr>PowerPoint Presentation</vt:lpstr>
      <vt:lpstr>PowerPoint Presentation</vt:lpstr>
      <vt:lpstr>PowerPoint Presentation</vt:lpstr>
      <vt:lpstr>You are the everlasting God The everlasting God You do not faint:Y ou wont grow weary  You are the defender of the weak You comfort those in need You lift us up on wings like eagles  </vt:lpstr>
      <vt:lpstr>Strength will rise as we wait upon the Lord as we wait upon the Lord as we wait upon the Lord  Strength will rise as we wait upon the Lord as we wait upon the Lord as we wait upon the Lord  </vt:lpstr>
      <vt:lpstr>BLESSING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Advent</dc:title>
  <dc:creator>Christopher Gaze</dc:creator>
  <cp:lastModifiedBy>Archdeacon Sally</cp:lastModifiedBy>
  <cp:revision>19</cp:revision>
  <cp:lastPrinted>2021-12-05T11:48:13Z</cp:lastPrinted>
  <dcterms:created xsi:type="dcterms:W3CDTF">2021-11-26T19:24:55Z</dcterms:created>
  <dcterms:modified xsi:type="dcterms:W3CDTF">2022-01-22T21:01:50Z</dcterms:modified>
</cp:coreProperties>
</file>